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5" r:id="rId3"/>
    <p:sldMasterId id="2147483668" r:id="rId4"/>
    <p:sldMasterId id="2147483677" r:id="rId5"/>
  </p:sldMasterIdLst>
  <p:notesMasterIdLst>
    <p:notesMasterId r:id="rId8"/>
  </p:notesMasterIdLst>
  <p:sldIdLst>
    <p:sldId id="256" r:id="rId6"/>
    <p:sldId id="304" r:id="rId7"/>
    <p:sldId id="261" r:id="rId9"/>
    <p:sldId id="305" r:id="rId10"/>
    <p:sldId id="268" r:id="rId11"/>
    <p:sldId id="282" r:id="rId12"/>
    <p:sldId id="265" r:id="rId13"/>
    <p:sldId id="314" r:id="rId14"/>
    <p:sldId id="263" r:id="rId15"/>
    <p:sldId id="306" r:id="rId16"/>
    <p:sldId id="307"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C7244"/>
    <a:srgbClr val="4D3B2B"/>
    <a:srgbClr val="FDF2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515" autoAdjust="0"/>
    <p:restoredTop sz="94660"/>
  </p:normalViewPr>
  <p:slideViewPr>
    <p:cSldViewPr snapToGrid="0" showGuides="1">
      <p:cViewPr varScale="1">
        <p:scale>
          <a:sx n="74" d="100"/>
          <a:sy n="74" d="100"/>
        </p:scale>
        <p:origin x="150" y="8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3.xml"/><Relationship Id="rId8" Type="http://schemas.openxmlformats.org/officeDocument/2006/relationships/notesMaster" Target="notesMasters/notesMaster1.xml"/><Relationship Id="rId7" Type="http://schemas.openxmlformats.org/officeDocument/2006/relationships/slide" Target="slides/slide2.xml"/><Relationship Id="rId6" Type="http://schemas.openxmlformats.org/officeDocument/2006/relationships/slide" Target="slides/slide1.xml"/><Relationship Id="rId5" Type="http://schemas.openxmlformats.org/officeDocument/2006/relationships/slideMaster" Target="slideMasters/slideMaster4.xml"/><Relationship Id="rId4" Type="http://schemas.openxmlformats.org/officeDocument/2006/relationships/slideMaster" Target="slideMasters/slideMaster3.xml"/><Relationship Id="rId3" Type="http://schemas.openxmlformats.org/officeDocument/2006/relationships/slideMaster" Target="slideMasters/slideMaster2.xml"/><Relationship Id="rId20" Type="http://schemas.openxmlformats.org/officeDocument/2006/relationships/tableStyles" Target="tableStyles.xml"/><Relationship Id="rId2" Type="http://schemas.openxmlformats.org/officeDocument/2006/relationships/theme" Target="theme/theme1.xml"/><Relationship Id="rId19" Type="http://schemas.openxmlformats.org/officeDocument/2006/relationships/viewProps" Target="viewProps.xml"/><Relationship Id="rId18" Type="http://schemas.openxmlformats.org/officeDocument/2006/relationships/presProps" Target="presProps.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0800C8-C64D-4DF4-BE14-F95AECE2EC8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A8FD1-38C0-4829-97F7-DB1FD49801C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CDA890-BA5B-4CEC-A84B-1CB2E0B184A0}"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9" Type="http://schemas.openxmlformats.org/officeDocument/2006/relationships/image" Target="../media/image8.png"/><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0" Type="http://schemas.openxmlformats.org/officeDocument/2006/relationships/image" Target="../media/image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Титульный слайд">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00923AB-65F1-4256-AE1E-C432F6DDC0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06A785-5613-40E0-9DC1-65FB02D4BE36}" type="slidenum">
              <a:rPr lang="zh-CN" altLang="en-US" smtClean="0"/>
            </a:fld>
            <a:endParaRPr lang="zh-CN" altLang="en-US"/>
          </a:p>
        </p:txBody>
      </p:sp>
      <p:pic>
        <p:nvPicPr>
          <p:cNvPr id="7" name="图片 6"/>
          <p:cNvPicPr>
            <a:picLocks noChangeAspect="1"/>
          </p:cNvPicPr>
          <p:nvPr userDrawn="1"/>
        </p:nvPicPr>
        <p:blipFill>
          <a:blip r:embed="rId2"/>
          <a:stretch>
            <a:fillRect/>
          </a:stretch>
        </p:blipFill>
        <p:spPr>
          <a:xfrm>
            <a:off x="10271393" y="86905"/>
            <a:ext cx="1599344" cy="1565315"/>
          </a:xfrm>
          <a:prstGeom prst="rect">
            <a:avLst/>
          </a:prstGeom>
        </p:spPr>
      </p:pic>
      <p:pic>
        <p:nvPicPr>
          <p:cNvPr id="8" name="图片 7"/>
          <p:cNvPicPr>
            <a:picLocks noChangeAspect="1"/>
          </p:cNvPicPr>
          <p:nvPr userDrawn="1"/>
        </p:nvPicPr>
        <p:blipFill>
          <a:blip r:embed="rId3"/>
          <a:stretch>
            <a:fillRect/>
          </a:stretch>
        </p:blipFill>
        <p:spPr>
          <a:xfrm>
            <a:off x="-104047" y="1863358"/>
            <a:ext cx="5905508" cy="4844242"/>
          </a:xfrm>
          <a:prstGeom prst="rect">
            <a:avLst/>
          </a:prstGeom>
        </p:spPr>
      </p:pic>
      <p:sp>
        <p:nvSpPr>
          <p:cNvPr id="9" name="矩形 8"/>
          <p:cNvSpPr/>
          <p:nvPr userDrawn="1"/>
        </p:nvSpPr>
        <p:spPr>
          <a:xfrm>
            <a:off x="970939" y="787169"/>
            <a:ext cx="10250123" cy="5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9"/>
          <p:cNvPicPr>
            <a:picLocks noChangeAspect="1"/>
          </p:cNvPicPr>
          <p:nvPr userDrawn="1"/>
        </p:nvPicPr>
        <p:blipFill>
          <a:blip r:embed="rId4"/>
          <a:stretch>
            <a:fillRect/>
          </a:stretch>
        </p:blipFill>
        <p:spPr>
          <a:xfrm>
            <a:off x="26394" y="2179159"/>
            <a:ext cx="2180535" cy="1710774"/>
          </a:xfrm>
          <a:prstGeom prst="rect">
            <a:avLst/>
          </a:prstGeom>
        </p:spPr>
      </p:pic>
      <p:pic>
        <p:nvPicPr>
          <p:cNvPr id="11" name="图片 10"/>
          <p:cNvPicPr>
            <a:picLocks noChangeAspect="1"/>
          </p:cNvPicPr>
          <p:nvPr userDrawn="1"/>
        </p:nvPicPr>
        <p:blipFill>
          <a:blip r:embed="rId5"/>
          <a:stretch>
            <a:fillRect/>
          </a:stretch>
        </p:blipFill>
        <p:spPr>
          <a:xfrm>
            <a:off x="3218917" y="-208735"/>
            <a:ext cx="2386669" cy="1721961"/>
          </a:xfrm>
          <a:prstGeom prst="rect">
            <a:avLst/>
          </a:prstGeom>
        </p:spPr>
      </p:pic>
      <p:pic>
        <p:nvPicPr>
          <p:cNvPr id="12" name="图片 11"/>
          <p:cNvPicPr>
            <a:picLocks noChangeAspect="1"/>
          </p:cNvPicPr>
          <p:nvPr userDrawn="1"/>
        </p:nvPicPr>
        <p:blipFill>
          <a:blip r:embed="rId6"/>
          <a:stretch>
            <a:fillRect/>
          </a:stretch>
        </p:blipFill>
        <p:spPr>
          <a:xfrm rot="17546275">
            <a:off x="10026691" y="4836753"/>
            <a:ext cx="2170609" cy="1978970"/>
          </a:xfrm>
          <a:prstGeom prst="rect">
            <a:avLst/>
          </a:prstGeom>
        </p:spPr>
      </p:pic>
      <p:pic>
        <p:nvPicPr>
          <p:cNvPr id="13" name="图片 12"/>
          <p:cNvPicPr>
            <a:picLocks noChangeAspect="1"/>
          </p:cNvPicPr>
          <p:nvPr userDrawn="1"/>
        </p:nvPicPr>
        <p:blipFill>
          <a:blip r:embed="rId7"/>
          <a:stretch>
            <a:fillRect/>
          </a:stretch>
        </p:blipFill>
        <p:spPr>
          <a:xfrm>
            <a:off x="562255" y="5345856"/>
            <a:ext cx="1777098" cy="1286056"/>
          </a:xfrm>
          <a:prstGeom prst="rect">
            <a:avLst/>
          </a:prstGeom>
        </p:spPr>
      </p:pic>
      <p:pic>
        <p:nvPicPr>
          <p:cNvPr id="14" name="图片 13"/>
          <p:cNvPicPr>
            <a:picLocks noChangeAspect="1"/>
          </p:cNvPicPr>
          <p:nvPr userDrawn="1"/>
        </p:nvPicPr>
        <p:blipFill>
          <a:blip r:embed="rId8"/>
          <a:stretch>
            <a:fillRect/>
          </a:stretch>
        </p:blipFill>
        <p:spPr>
          <a:xfrm rot="13324806" flipH="1">
            <a:off x="176425" y="21865"/>
            <a:ext cx="1563151" cy="1127800"/>
          </a:xfrm>
          <a:prstGeom prst="rect">
            <a:avLst/>
          </a:prstGeom>
        </p:spPr>
      </p:pic>
      <p:pic>
        <p:nvPicPr>
          <p:cNvPr id="15" name="图片 14"/>
          <p:cNvPicPr>
            <a:picLocks noChangeAspect="1"/>
          </p:cNvPicPr>
          <p:nvPr userDrawn="1"/>
        </p:nvPicPr>
        <p:blipFill>
          <a:blip r:embed="rId9"/>
          <a:stretch>
            <a:fillRect/>
          </a:stretch>
        </p:blipFill>
        <p:spPr>
          <a:xfrm>
            <a:off x="9894703" y="2517271"/>
            <a:ext cx="2625709" cy="1894426"/>
          </a:xfrm>
          <a:prstGeom prst="rect">
            <a:avLst/>
          </a:prstGeom>
        </p:spPr>
      </p:pic>
      <p:pic>
        <p:nvPicPr>
          <p:cNvPr id="16" name="图片 15"/>
          <p:cNvPicPr>
            <a:picLocks noChangeAspect="1"/>
          </p:cNvPicPr>
          <p:nvPr userDrawn="1"/>
        </p:nvPicPr>
        <p:blipFill rotWithShape="1">
          <a:blip r:embed="rId10"/>
          <a:srcRect l="6965" t="13649" r="19716" b="38768"/>
          <a:stretch>
            <a:fillRect/>
          </a:stretch>
        </p:blipFill>
        <p:spPr>
          <a:xfrm>
            <a:off x="8983226" y="5536642"/>
            <a:ext cx="1886274" cy="356805"/>
          </a:xfrm>
          <a:prstGeom prst="rect">
            <a:avLst/>
          </a:prstGeom>
        </p:spPr>
      </p:pic>
      <p:sp>
        <p:nvSpPr>
          <p:cNvPr id="17" name="矩形 16"/>
          <p:cNvSpPr/>
          <p:nvPr userDrawn="1"/>
        </p:nvSpPr>
        <p:spPr>
          <a:xfrm>
            <a:off x="1373796" y="818005"/>
            <a:ext cx="3281559" cy="431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001B34"/>
                </a:solidFill>
                <a:latin typeface="方正小标宋简体" panose="03000509000000000000" pitchFamily="65" charset="-122"/>
                <a:ea typeface="方正小标宋简体" panose="03000509000000000000" pitchFamily="65" charset="-122"/>
              </a:rPr>
              <a:t>02 </a:t>
            </a:r>
            <a:r>
              <a:rPr lang="zh-CN" altLang="en-US" dirty="0">
                <a:solidFill>
                  <a:srgbClr val="001B34"/>
                </a:solidFill>
                <a:latin typeface="方正小标宋简体" panose="03000509000000000000" pitchFamily="65" charset="-122"/>
                <a:ea typeface="方正小标宋简体" panose="03000509000000000000" pitchFamily="65" charset="-122"/>
              </a:rPr>
              <a:t>请插入您的标题的内容一</a:t>
            </a:r>
            <a:endParaRPr lang="zh-CN" altLang="en-US" dirty="0">
              <a:solidFill>
                <a:srgbClr val="001B34"/>
              </a:solidFill>
              <a:latin typeface="方正小标宋简体" panose="03000509000000000000" pitchFamily="65" charset="-122"/>
              <a:ea typeface="方正小标宋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300923AB-65F1-4256-AE1E-C432F6DDC06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06A785-5613-40E0-9DC1-65FB02D4BE36}" type="slidenum">
              <a:rPr lang="zh-CN" altLang="en-US" smtClean="0"/>
            </a:fld>
            <a:endParaRPr lang="zh-CN" altLang="en-US"/>
          </a:p>
        </p:txBody>
      </p:sp>
      <p:pic>
        <p:nvPicPr>
          <p:cNvPr id="8" name="图片 7"/>
          <p:cNvPicPr>
            <a:picLocks noChangeAspect="1"/>
          </p:cNvPicPr>
          <p:nvPr userDrawn="1"/>
        </p:nvPicPr>
        <p:blipFill>
          <a:blip r:embed="rId2"/>
          <a:stretch>
            <a:fillRect/>
          </a:stretch>
        </p:blipFill>
        <p:spPr>
          <a:xfrm>
            <a:off x="10271393" y="86905"/>
            <a:ext cx="1599344" cy="1565315"/>
          </a:xfrm>
          <a:prstGeom prst="rect">
            <a:avLst/>
          </a:prstGeom>
        </p:spPr>
      </p:pic>
      <p:pic>
        <p:nvPicPr>
          <p:cNvPr id="9" name="图片 8"/>
          <p:cNvPicPr>
            <a:picLocks noChangeAspect="1"/>
          </p:cNvPicPr>
          <p:nvPr userDrawn="1"/>
        </p:nvPicPr>
        <p:blipFill>
          <a:blip r:embed="rId3"/>
          <a:stretch>
            <a:fillRect/>
          </a:stretch>
        </p:blipFill>
        <p:spPr>
          <a:xfrm>
            <a:off x="-104047" y="1863358"/>
            <a:ext cx="5905508" cy="4844242"/>
          </a:xfrm>
          <a:prstGeom prst="rect">
            <a:avLst/>
          </a:prstGeom>
        </p:spPr>
      </p:pic>
      <p:sp>
        <p:nvSpPr>
          <p:cNvPr id="10" name="矩形 9"/>
          <p:cNvSpPr/>
          <p:nvPr userDrawn="1"/>
        </p:nvSpPr>
        <p:spPr>
          <a:xfrm>
            <a:off x="970939" y="787169"/>
            <a:ext cx="10250123" cy="5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4"/>
          <a:stretch>
            <a:fillRect/>
          </a:stretch>
        </p:blipFill>
        <p:spPr>
          <a:xfrm>
            <a:off x="26394" y="2179159"/>
            <a:ext cx="2180535" cy="1710774"/>
          </a:xfrm>
          <a:prstGeom prst="rect">
            <a:avLst/>
          </a:prstGeom>
        </p:spPr>
      </p:pic>
      <p:pic>
        <p:nvPicPr>
          <p:cNvPr id="12" name="图片 11"/>
          <p:cNvPicPr>
            <a:picLocks noChangeAspect="1"/>
          </p:cNvPicPr>
          <p:nvPr userDrawn="1"/>
        </p:nvPicPr>
        <p:blipFill>
          <a:blip r:embed="rId5"/>
          <a:stretch>
            <a:fillRect/>
          </a:stretch>
        </p:blipFill>
        <p:spPr>
          <a:xfrm>
            <a:off x="3218917" y="-208735"/>
            <a:ext cx="2386669" cy="1721961"/>
          </a:xfrm>
          <a:prstGeom prst="rect">
            <a:avLst/>
          </a:prstGeom>
        </p:spPr>
      </p:pic>
      <p:pic>
        <p:nvPicPr>
          <p:cNvPr id="13" name="图片 12"/>
          <p:cNvPicPr>
            <a:picLocks noChangeAspect="1"/>
          </p:cNvPicPr>
          <p:nvPr userDrawn="1"/>
        </p:nvPicPr>
        <p:blipFill>
          <a:blip r:embed="rId6"/>
          <a:stretch>
            <a:fillRect/>
          </a:stretch>
        </p:blipFill>
        <p:spPr>
          <a:xfrm rot="17546275">
            <a:off x="10026691" y="4836753"/>
            <a:ext cx="2170609" cy="1978970"/>
          </a:xfrm>
          <a:prstGeom prst="rect">
            <a:avLst/>
          </a:prstGeom>
        </p:spPr>
      </p:pic>
      <p:pic>
        <p:nvPicPr>
          <p:cNvPr id="14" name="图片 13"/>
          <p:cNvPicPr>
            <a:picLocks noChangeAspect="1"/>
          </p:cNvPicPr>
          <p:nvPr userDrawn="1"/>
        </p:nvPicPr>
        <p:blipFill>
          <a:blip r:embed="rId7"/>
          <a:stretch>
            <a:fillRect/>
          </a:stretch>
        </p:blipFill>
        <p:spPr>
          <a:xfrm>
            <a:off x="562255" y="5345856"/>
            <a:ext cx="1777098" cy="1286056"/>
          </a:xfrm>
          <a:prstGeom prst="rect">
            <a:avLst/>
          </a:prstGeom>
        </p:spPr>
      </p:pic>
      <p:pic>
        <p:nvPicPr>
          <p:cNvPr id="15" name="图片 14"/>
          <p:cNvPicPr>
            <a:picLocks noChangeAspect="1"/>
          </p:cNvPicPr>
          <p:nvPr userDrawn="1"/>
        </p:nvPicPr>
        <p:blipFill>
          <a:blip r:embed="rId8"/>
          <a:stretch>
            <a:fillRect/>
          </a:stretch>
        </p:blipFill>
        <p:spPr>
          <a:xfrm rot="13324806" flipH="1">
            <a:off x="176425" y="21865"/>
            <a:ext cx="1563151" cy="1127800"/>
          </a:xfrm>
          <a:prstGeom prst="rect">
            <a:avLst/>
          </a:prstGeom>
        </p:spPr>
      </p:pic>
      <p:pic>
        <p:nvPicPr>
          <p:cNvPr id="16" name="图片 15"/>
          <p:cNvPicPr>
            <a:picLocks noChangeAspect="1"/>
          </p:cNvPicPr>
          <p:nvPr userDrawn="1"/>
        </p:nvPicPr>
        <p:blipFill>
          <a:blip r:embed="rId9"/>
          <a:stretch>
            <a:fillRect/>
          </a:stretch>
        </p:blipFill>
        <p:spPr>
          <a:xfrm>
            <a:off x="9894703" y="2517271"/>
            <a:ext cx="2625709" cy="1894426"/>
          </a:xfrm>
          <a:prstGeom prst="rect">
            <a:avLst/>
          </a:prstGeom>
        </p:spPr>
      </p:pic>
      <p:pic>
        <p:nvPicPr>
          <p:cNvPr id="17" name="图片 16"/>
          <p:cNvPicPr>
            <a:picLocks noChangeAspect="1"/>
          </p:cNvPicPr>
          <p:nvPr userDrawn="1"/>
        </p:nvPicPr>
        <p:blipFill rotWithShape="1">
          <a:blip r:embed="rId10"/>
          <a:srcRect l="6965" t="13649" r="19716" b="38768"/>
          <a:stretch>
            <a:fillRect/>
          </a:stretch>
        </p:blipFill>
        <p:spPr>
          <a:xfrm>
            <a:off x="8983226" y="5536642"/>
            <a:ext cx="1886274" cy="356805"/>
          </a:xfrm>
          <a:prstGeom prst="rect">
            <a:avLst/>
          </a:prstGeom>
        </p:spPr>
      </p:pic>
      <p:sp>
        <p:nvSpPr>
          <p:cNvPr id="18" name="矩形 17"/>
          <p:cNvSpPr/>
          <p:nvPr userDrawn="1"/>
        </p:nvSpPr>
        <p:spPr>
          <a:xfrm>
            <a:off x="1373796" y="818005"/>
            <a:ext cx="3281559" cy="431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001B34"/>
                </a:solidFill>
                <a:latin typeface="方正小标宋简体" panose="03000509000000000000" pitchFamily="65" charset="-122"/>
                <a:ea typeface="方正小标宋简体" panose="03000509000000000000" pitchFamily="65" charset="-122"/>
              </a:rPr>
              <a:t>03 </a:t>
            </a:r>
            <a:r>
              <a:rPr lang="zh-CN" altLang="en-US" dirty="0">
                <a:solidFill>
                  <a:srgbClr val="001B34"/>
                </a:solidFill>
                <a:latin typeface="方正小标宋简体" panose="03000509000000000000" pitchFamily="65" charset="-122"/>
                <a:ea typeface="方正小标宋简体" panose="03000509000000000000" pitchFamily="65" charset="-122"/>
              </a:rPr>
              <a:t>请插入您的标题的内容一</a:t>
            </a:r>
            <a:endParaRPr lang="zh-CN" altLang="en-US" dirty="0">
              <a:solidFill>
                <a:srgbClr val="001B34"/>
              </a:solidFill>
              <a:latin typeface="方正小标宋简体" panose="03000509000000000000" pitchFamily="65" charset="-122"/>
              <a:ea typeface="方正小标宋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300923AB-65F1-4256-AE1E-C432F6DDC06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06A785-5613-40E0-9DC1-65FB02D4BE36}" type="slidenum">
              <a:rPr lang="zh-CN" altLang="en-US" smtClean="0"/>
            </a:fld>
            <a:endParaRPr lang="zh-CN" altLang="en-US"/>
          </a:p>
        </p:txBody>
      </p:sp>
      <p:pic>
        <p:nvPicPr>
          <p:cNvPr id="10" name="图片 9"/>
          <p:cNvPicPr>
            <a:picLocks noChangeAspect="1"/>
          </p:cNvPicPr>
          <p:nvPr userDrawn="1"/>
        </p:nvPicPr>
        <p:blipFill>
          <a:blip r:embed="rId2"/>
          <a:stretch>
            <a:fillRect/>
          </a:stretch>
        </p:blipFill>
        <p:spPr>
          <a:xfrm>
            <a:off x="10271393" y="86905"/>
            <a:ext cx="1599344" cy="1565315"/>
          </a:xfrm>
          <a:prstGeom prst="rect">
            <a:avLst/>
          </a:prstGeom>
        </p:spPr>
      </p:pic>
      <p:pic>
        <p:nvPicPr>
          <p:cNvPr id="11" name="图片 10"/>
          <p:cNvPicPr>
            <a:picLocks noChangeAspect="1"/>
          </p:cNvPicPr>
          <p:nvPr userDrawn="1"/>
        </p:nvPicPr>
        <p:blipFill>
          <a:blip r:embed="rId3"/>
          <a:stretch>
            <a:fillRect/>
          </a:stretch>
        </p:blipFill>
        <p:spPr>
          <a:xfrm>
            <a:off x="-104047" y="1863358"/>
            <a:ext cx="5905508" cy="4844242"/>
          </a:xfrm>
          <a:prstGeom prst="rect">
            <a:avLst/>
          </a:prstGeom>
        </p:spPr>
      </p:pic>
      <p:sp>
        <p:nvSpPr>
          <p:cNvPr id="12" name="矩形 11"/>
          <p:cNvSpPr/>
          <p:nvPr userDrawn="1"/>
        </p:nvSpPr>
        <p:spPr>
          <a:xfrm>
            <a:off x="970939" y="787169"/>
            <a:ext cx="10250123" cy="5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userDrawn="1"/>
        </p:nvPicPr>
        <p:blipFill>
          <a:blip r:embed="rId4"/>
          <a:stretch>
            <a:fillRect/>
          </a:stretch>
        </p:blipFill>
        <p:spPr>
          <a:xfrm>
            <a:off x="26394" y="2179159"/>
            <a:ext cx="2180535" cy="1710774"/>
          </a:xfrm>
          <a:prstGeom prst="rect">
            <a:avLst/>
          </a:prstGeom>
        </p:spPr>
      </p:pic>
      <p:pic>
        <p:nvPicPr>
          <p:cNvPr id="14" name="图片 13"/>
          <p:cNvPicPr>
            <a:picLocks noChangeAspect="1"/>
          </p:cNvPicPr>
          <p:nvPr userDrawn="1"/>
        </p:nvPicPr>
        <p:blipFill>
          <a:blip r:embed="rId5"/>
          <a:stretch>
            <a:fillRect/>
          </a:stretch>
        </p:blipFill>
        <p:spPr>
          <a:xfrm>
            <a:off x="3218917" y="-208735"/>
            <a:ext cx="2386669" cy="1721961"/>
          </a:xfrm>
          <a:prstGeom prst="rect">
            <a:avLst/>
          </a:prstGeom>
        </p:spPr>
      </p:pic>
      <p:pic>
        <p:nvPicPr>
          <p:cNvPr id="15" name="图片 14"/>
          <p:cNvPicPr>
            <a:picLocks noChangeAspect="1"/>
          </p:cNvPicPr>
          <p:nvPr userDrawn="1"/>
        </p:nvPicPr>
        <p:blipFill>
          <a:blip r:embed="rId6"/>
          <a:stretch>
            <a:fillRect/>
          </a:stretch>
        </p:blipFill>
        <p:spPr>
          <a:xfrm rot="17546275">
            <a:off x="10026691" y="4836753"/>
            <a:ext cx="2170609" cy="1978970"/>
          </a:xfrm>
          <a:prstGeom prst="rect">
            <a:avLst/>
          </a:prstGeom>
        </p:spPr>
      </p:pic>
      <p:pic>
        <p:nvPicPr>
          <p:cNvPr id="16" name="图片 15"/>
          <p:cNvPicPr>
            <a:picLocks noChangeAspect="1"/>
          </p:cNvPicPr>
          <p:nvPr userDrawn="1"/>
        </p:nvPicPr>
        <p:blipFill>
          <a:blip r:embed="rId7"/>
          <a:stretch>
            <a:fillRect/>
          </a:stretch>
        </p:blipFill>
        <p:spPr>
          <a:xfrm>
            <a:off x="562255" y="5345856"/>
            <a:ext cx="1777098" cy="1286056"/>
          </a:xfrm>
          <a:prstGeom prst="rect">
            <a:avLst/>
          </a:prstGeom>
        </p:spPr>
      </p:pic>
      <p:pic>
        <p:nvPicPr>
          <p:cNvPr id="17" name="图片 16"/>
          <p:cNvPicPr>
            <a:picLocks noChangeAspect="1"/>
          </p:cNvPicPr>
          <p:nvPr userDrawn="1"/>
        </p:nvPicPr>
        <p:blipFill>
          <a:blip r:embed="rId8"/>
          <a:stretch>
            <a:fillRect/>
          </a:stretch>
        </p:blipFill>
        <p:spPr>
          <a:xfrm rot="13324806" flipH="1">
            <a:off x="176425" y="21865"/>
            <a:ext cx="1563151" cy="1127800"/>
          </a:xfrm>
          <a:prstGeom prst="rect">
            <a:avLst/>
          </a:prstGeom>
        </p:spPr>
      </p:pic>
      <p:pic>
        <p:nvPicPr>
          <p:cNvPr id="18" name="图片 17"/>
          <p:cNvPicPr>
            <a:picLocks noChangeAspect="1"/>
          </p:cNvPicPr>
          <p:nvPr userDrawn="1"/>
        </p:nvPicPr>
        <p:blipFill>
          <a:blip r:embed="rId9"/>
          <a:stretch>
            <a:fillRect/>
          </a:stretch>
        </p:blipFill>
        <p:spPr>
          <a:xfrm>
            <a:off x="9894703" y="2517271"/>
            <a:ext cx="2625709" cy="1894426"/>
          </a:xfrm>
          <a:prstGeom prst="rect">
            <a:avLst/>
          </a:prstGeom>
        </p:spPr>
      </p:pic>
      <p:pic>
        <p:nvPicPr>
          <p:cNvPr id="19" name="图片 18"/>
          <p:cNvPicPr>
            <a:picLocks noChangeAspect="1"/>
          </p:cNvPicPr>
          <p:nvPr userDrawn="1"/>
        </p:nvPicPr>
        <p:blipFill rotWithShape="1">
          <a:blip r:embed="rId10"/>
          <a:srcRect l="6965" t="13649" r="19716" b="38768"/>
          <a:stretch>
            <a:fillRect/>
          </a:stretch>
        </p:blipFill>
        <p:spPr>
          <a:xfrm>
            <a:off x="8983226" y="5536642"/>
            <a:ext cx="1886274" cy="356805"/>
          </a:xfrm>
          <a:prstGeom prst="rect">
            <a:avLst/>
          </a:prstGeom>
        </p:spPr>
      </p:pic>
      <p:sp>
        <p:nvSpPr>
          <p:cNvPr id="20" name="矩形 19"/>
          <p:cNvSpPr/>
          <p:nvPr userDrawn="1"/>
        </p:nvSpPr>
        <p:spPr>
          <a:xfrm>
            <a:off x="1373796" y="818005"/>
            <a:ext cx="3281559" cy="431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001B34"/>
                </a:solidFill>
                <a:latin typeface="方正小标宋简体" panose="03000509000000000000" pitchFamily="65" charset="-122"/>
                <a:ea typeface="方正小标宋简体" panose="03000509000000000000" pitchFamily="65" charset="-122"/>
              </a:rPr>
              <a:t>04 </a:t>
            </a:r>
            <a:r>
              <a:rPr lang="zh-CN" altLang="en-US" dirty="0">
                <a:solidFill>
                  <a:srgbClr val="001B34"/>
                </a:solidFill>
                <a:latin typeface="方正小标宋简体" panose="03000509000000000000" pitchFamily="65" charset="-122"/>
                <a:ea typeface="方正小标宋简体" panose="03000509000000000000" pitchFamily="65" charset="-122"/>
              </a:rPr>
              <a:t>请插入您的标题的内容一</a:t>
            </a:r>
            <a:endParaRPr lang="zh-CN" altLang="en-US" dirty="0">
              <a:solidFill>
                <a:srgbClr val="001B34"/>
              </a:solidFill>
              <a:latin typeface="方正小标宋简体" panose="03000509000000000000" pitchFamily="65" charset="-122"/>
              <a:ea typeface="方正小标宋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合理交通结构">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5" name="矩形 4"/>
          <p:cNvSpPr/>
          <p:nvPr userDrawn="1"/>
        </p:nvSpPr>
        <p:spPr>
          <a:xfrm>
            <a:off x="0" y="0"/>
            <a:ext cx="12192000" cy="6858000"/>
          </a:xfrm>
          <a:prstGeom prst="rect">
            <a:avLst/>
          </a:prstGeom>
          <a:gradFill flip="none" rotWithShape="1">
            <a:gsLst>
              <a:gs pos="12000">
                <a:schemeClr val="accent3">
                  <a:lumMod val="20000"/>
                  <a:lumOff val="80000"/>
                  <a:alpha val="80000"/>
                </a:schemeClr>
              </a:gs>
              <a:gs pos="72000">
                <a:schemeClr val="bg1">
                  <a:lumMod val="95000"/>
                  <a:alpha val="90000"/>
                </a:schemeClr>
              </a:gs>
              <a:gs pos="100000">
                <a:schemeClr val="accent1">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15" name="矩形 14"/>
          <p:cNvSpPr/>
          <p:nvPr userDrawn="1"/>
        </p:nvSpPr>
        <p:spPr>
          <a:xfrm>
            <a:off x="0" y="0"/>
            <a:ext cx="12192000" cy="6858000"/>
          </a:xfrm>
          <a:prstGeom prst="rect">
            <a:avLst/>
          </a:prstGeom>
          <a:gradFill flip="none" rotWithShape="1">
            <a:gsLst>
              <a:gs pos="12000">
                <a:schemeClr val="accent3">
                  <a:lumMod val="20000"/>
                  <a:lumOff val="80000"/>
                  <a:alpha val="80000"/>
                </a:schemeClr>
              </a:gs>
              <a:gs pos="72000">
                <a:schemeClr val="bg1">
                  <a:lumMod val="95000"/>
                  <a:alpha val="90000"/>
                </a:schemeClr>
              </a:gs>
              <a:gs pos="100000">
                <a:schemeClr val="accent1">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矩形 3"/>
          <p:cNvSpPr/>
          <p:nvPr userDrawn="1"/>
        </p:nvSpPr>
        <p:spPr>
          <a:xfrm>
            <a:off x="0" y="6508234"/>
            <a:ext cx="12192000" cy="3497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
        <p:nvSpPr>
          <p:cNvPr id="5" name="矩形 4"/>
          <p:cNvSpPr/>
          <p:nvPr userDrawn="1"/>
        </p:nvSpPr>
        <p:spPr>
          <a:xfrm>
            <a:off x="10732168" y="6508234"/>
            <a:ext cx="1459832" cy="3497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
        <p:nvSpPr>
          <p:cNvPr id="6" name="等腰三角形 5"/>
          <p:cNvSpPr/>
          <p:nvPr userDrawn="1"/>
        </p:nvSpPr>
        <p:spPr>
          <a:xfrm rot="5400000">
            <a:off x="11767558" y="6623925"/>
            <a:ext cx="160020" cy="1379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等腰三角形 6"/>
          <p:cNvSpPr/>
          <p:nvPr userDrawn="1"/>
        </p:nvSpPr>
        <p:spPr>
          <a:xfrm rot="16200000">
            <a:off x="11035358" y="6623926"/>
            <a:ext cx="160020" cy="1379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文本框 7"/>
          <p:cNvSpPr txBox="1"/>
          <p:nvPr userDrawn="1"/>
        </p:nvSpPr>
        <p:spPr>
          <a:xfrm>
            <a:off x="561474" y="6508234"/>
            <a:ext cx="2541080" cy="338554"/>
          </a:xfrm>
          <a:prstGeom prst="rect">
            <a:avLst/>
          </a:prstGeom>
          <a:noFill/>
        </p:spPr>
        <p:txBody>
          <a:bodyPr wrap="none" rtlCol="0">
            <a:spAutoFit/>
          </a:bodyPr>
          <a:lstStyle/>
          <a:p>
            <a:r>
              <a:rPr lang="zh-CN" altLang="en-US" sz="1600" dirty="0" smtClean="0">
                <a:solidFill>
                  <a:schemeClr val="bg1">
                    <a:lumMod val="95000"/>
                  </a:schemeClr>
                </a:solidFill>
                <a:latin typeface="微软雅黑" panose="020B0503020204020204" charset="-122"/>
                <a:ea typeface="微软雅黑" panose="020B0503020204020204" charset="-122"/>
              </a:rPr>
              <a:t>第一部分     点击添加标题</a:t>
            </a:r>
            <a:endParaRPr lang="zh-CN" altLang="en-US" sz="1600" dirty="0">
              <a:solidFill>
                <a:schemeClr val="bg1">
                  <a:lumMod val="95000"/>
                </a:schemeClr>
              </a:solidFill>
              <a:latin typeface="微软雅黑" panose="020B0503020204020204" charset="-122"/>
              <a:ea typeface="微软雅黑" panose="020B0503020204020204" charset="-122"/>
            </a:endParaRPr>
          </a:p>
        </p:txBody>
      </p:sp>
      <p:sp>
        <p:nvSpPr>
          <p:cNvPr id="9" name="矩形 8"/>
          <p:cNvSpPr/>
          <p:nvPr userDrawn="1"/>
        </p:nvSpPr>
        <p:spPr>
          <a:xfrm>
            <a:off x="0" y="296779"/>
            <a:ext cx="247650" cy="7319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1280131" y="6529229"/>
            <a:ext cx="402674" cy="307777"/>
          </a:xfrm>
          <a:prstGeom prst="rect">
            <a:avLst/>
          </a:prstGeom>
        </p:spPr>
        <p:txBody>
          <a:bodyPr wrap="none" anchor="ctr">
            <a:spAutoFit/>
          </a:bodyPr>
          <a:lstStyle/>
          <a:p>
            <a:pPr algn="ctr" fontAlgn="ctr"/>
            <a:fld id="{170C0C04-E408-48A9-82A4-3716296300DE}" type="slidenum">
              <a:rPr lang="zh-CN" altLang="en-US" sz="1400" smtClean="0">
                <a:solidFill>
                  <a:schemeClr val="bg1"/>
                </a:solidFill>
                <a:latin typeface="Arial Unicode MS" pitchFamily="34" charset="-122"/>
                <a:ea typeface="Arial Unicode MS" pitchFamily="34" charset="-122"/>
                <a:cs typeface="Arial Unicode MS" pitchFamily="34" charset="-122"/>
              </a:rPr>
            </a:fld>
            <a:endParaRPr lang="zh-CN" altLang="en-US" sz="1800" kern="0" dirty="0">
              <a:solidFill>
                <a:schemeClr val="bg1"/>
              </a:solidFill>
              <a:latin typeface="+mn-lt"/>
              <a:ea typeface="宋体" panose="02010600030101010101" pitchFamily="2" charset="-122"/>
            </a:endParaRPr>
          </a:p>
        </p:txBody>
      </p:sp>
      <p:sp>
        <p:nvSpPr>
          <p:cNvPr id="13" name="文本框 12"/>
          <p:cNvSpPr txBox="1"/>
          <p:nvPr userDrawn="1"/>
        </p:nvSpPr>
        <p:spPr>
          <a:xfrm>
            <a:off x="8837406" y="334157"/>
            <a:ext cx="1112228" cy="646331"/>
          </a:xfrm>
          <a:prstGeom prst="rect">
            <a:avLst/>
          </a:prstGeom>
          <a:noFill/>
        </p:spPr>
        <p:txBody>
          <a:bodyPr wrap="none" rtlCol="0" anchor="ctr">
            <a:spAutoFit/>
          </a:bodyPr>
          <a:lstStyle/>
          <a:p>
            <a:pPr fontAlgn="ctr"/>
            <a:r>
              <a:rPr lang="en-US" altLang="zh-CN" sz="3600" dirty="0" smtClean="0">
                <a:solidFill>
                  <a:schemeClr val="accent1"/>
                </a:solidFill>
                <a:latin typeface="Impact" panose="020B0806030902050204" pitchFamily="34" charset="0"/>
                <a:ea typeface="Verdana" panose="020B0604030504040204" pitchFamily="34" charset="0"/>
                <a:cs typeface="Verdana" panose="020B0604030504040204" pitchFamily="34" charset="0"/>
              </a:rPr>
              <a:t>LOGO</a:t>
            </a:r>
            <a:endParaRPr lang="zh-CN" altLang="en-US" sz="3600" dirty="0">
              <a:solidFill>
                <a:schemeClr val="accent1"/>
              </a:solidFill>
              <a:latin typeface="Impact" panose="020B0806030902050204" pitchFamily="34" charset="0"/>
              <a:cs typeface="Verdana" panose="020B0604030504040204" pitchFamily="34" charset="0"/>
            </a:endParaRPr>
          </a:p>
        </p:txBody>
      </p:sp>
      <p:sp>
        <p:nvSpPr>
          <p:cNvPr id="14" name="文本框 13"/>
          <p:cNvSpPr txBox="1"/>
          <p:nvPr userDrawn="1"/>
        </p:nvSpPr>
        <p:spPr>
          <a:xfrm>
            <a:off x="9957524" y="418795"/>
            <a:ext cx="1467068" cy="477054"/>
          </a:xfrm>
          <a:prstGeom prst="rect">
            <a:avLst/>
          </a:prstGeom>
          <a:noFill/>
        </p:spPr>
        <p:txBody>
          <a:bodyPr wrap="none" rtlCol="0" anchor="ctr">
            <a:spAutoFit/>
          </a:bodyPr>
          <a:lstStyle/>
          <a:p>
            <a:r>
              <a:rPr lang="zh-CN" altLang="en-US" sz="2500" b="1" dirty="0" smtClean="0">
                <a:solidFill>
                  <a:schemeClr val="tx1">
                    <a:lumMod val="75000"/>
                    <a:lumOff val="25000"/>
                  </a:schemeClr>
                </a:solidFill>
              </a:rPr>
              <a:t>有家食品</a:t>
            </a:r>
            <a:endParaRPr lang="zh-CN" altLang="en-US" sz="2500" b="1"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15" name="矩形 14"/>
          <p:cNvSpPr/>
          <p:nvPr userDrawn="1"/>
        </p:nvSpPr>
        <p:spPr>
          <a:xfrm>
            <a:off x="0" y="0"/>
            <a:ext cx="12192000" cy="6858000"/>
          </a:xfrm>
          <a:prstGeom prst="rect">
            <a:avLst/>
          </a:prstGeom>
          <a:gradFill flip="none" rotWithShape="1">
            <a:gsLst>
              <a:gs pos="12000">
                <a:schemeClr val="accent3">
                  <a:lumMod val="20000"/>
                  <a:lumOff val="80000"/>
                  <a:alpha val="80000"/>
                </a:schemeClr>
              </a:gs>
              <a:gs pos="72000">
                <a:schemeClr val="bg1">
                  <a:lumMod val="95000"/>
                  <a:alpha val="90000"/>
                </a:schemeClr>
              </a:gs>
              <a:gs pos="100000">
                <a:schemeClr val="accent1">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
        <p:nvSpPr>
          <p:cNvPr id="4" name="矩形 3"/>
          <p:cNvSpPr/>
          <p:nvPr userDrawn="1"/>
        </p:nvSpPr>
        <p:spPr>
          <a:xfrm>
            <a:off x="0" y="6508234"/>
            <a:ext cx="12192000" cy="3497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
        <p:nvSpPr>
          <p:cNvPr id="5" name="矩形 4"/>
          <p:cNvSpPr/>
          <p:nvPr userDrawn="1"/>
        </p:nvSpPr>
        <p:spPr>
          <a:xfrm>
            <a:off x="10732168" y="6508234"/>
            <a:ext cx="1459832" cy="3497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
        <p:nvSpPr>
          <p:cNvPr id="6" name="等腰三角形 5"/>
          <p:cNvSpPr/>
          <p:nvPr userDrawn="1"/>
        </p:nvSpPr>
        <p:spPr>
          <a:xfrm rot="5400000">
            <a:off x="11767558" y="6623925"/>
            <a:ext cx="160020" cy="1379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等腰三角形 6"/>
          <p:cNvSpPr/>
          <p:nvPr userDrawn="1"/>
        </p:nvSpPr>
        <p:spPr>
          <a:xfrm rot="16200000">
            <a:off x="11035358" y="6623926"/>
            <a:ext cx="160020" cy="1379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文本框 7"/>
          <p:cNvSpPr txBox="1"/>
          <p:nvPr userDrawn="1"/>
        </p:nvSpPr>
        <p:spPr>
          <a:xfrm>
            <a:off x="561474" y="6508234"/>
            <a:ext cx="2541080" cy="338554"/>
          </a:xfrm>
          <a:prstGeom prst="rect">
            <a:avLst/>
          </a:prstGeom>
          <a:noFill/>
        </p:spPr>
        <p:txBody>
          <a:bodyPr wrap="none" rtlCol="0">
            <a:spAutoFit/>
          </a:bodyPr>
          <a:lstStyle/>
          <a:p>
            <a:r>
              <a:rPr lang="zh-CN" altLang="en-US" sz="1600" dirty="0" smtClean="0">
                <a:solidFill>
                  <a:schemeClr val="bg1">
                    <a:lumMod val="95000"/>
                  </a:schemeClr>
                </a:solidFill>
                <a:latin typeface="微软雅黑" panose="020B0503020204020204" charset="-122"/>
                <a:ea typeface="微软雅黑" panose="020B0503020204020204" charset="-122"/>
              </a:rPr>
              <a:t>第二部分     点击添加标题</a:t>
            </a:r>
            <a:endParaRPr lang="zh-CN" altLang="en-US" sz="1600" dirty="0">
              <a:solidFill>
                <a:schemeClr val="bg1">
                  <a:lumMod val="95000"/>
                </a:schemeClr>
              </a:solidFill>
              <a:latin typeface="微软雅黑" panose="020B0503020204020204" charset="-122"/>
              <a:ea typeface="微软雅黑" panose="020B0503020204020204" charset="-122"/>
            </a:endParaRPr>
          </a:p>
        </p:txBody>
      </p:sp>
      <p:sp>
        <p:nvSpPr>
          <p:cNvPr id="9" name="矩形 8"/>
          <p:cNvSpPr/>
          <p:nvPr userDrawn="1"/>
        </p:nvSpPr>
        <p:spPr>
          <a:xfrm>
            <a:off x="0" y="296779"/>
            <a:ext cx="247650" cy="7319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1280131" y="6529229"/>
            <a:ext cx="402674" cy="307777"/>
          </a:xfrm>
          <a:prstGeom prst="rect">
            <a:avLst/>
          </a:prstGeom>
        </p:spPr>
        <p:txBody>
          <a:bodyPr wrap="none" anchor="ctr">
            <a:spAutoFit/>
          </a:bodyPr>
          <a:lstStyle/>
          <a:p>
            <a:pPr algn="ctr" fontAlgn="ctr"/>
            <a:fld id="{170C0C04-E408-48A9-82A4-3716296300DE}" type="slidenum">
              <a:rPr lang="zh-CN" altLang="en-US" sz="1400" smtClean="0">
                <a:solidFill>
                  <a:schemeClr val="bg1"/>
                </a:solidFill>
                <a:latin typeface="Arial Unicode MS" pitchFamily="34" charset="-122"/>
                <a:ea typeface="Arial Unicode MS" pitchFamily="34" charset="-122"/>
                <a:cs typeface="Arial Unicode MS" pitchFamily="34" charset="-122"/>
              </a:rPr>
            </a:fld>
            <a:endParaRPr lang="zh-CN" altLang="en-US" sz="1800" kern="0" dirty="0">
              <a:solidFill>
                <a:schemeClr val="bg1"/>
              </a:solidFill>
              <a:latin typeface="+mn-lt"/>
              <a:ea typeface="宋体" panose="02010600030101010101" pitchFamily="2" charset="-122"/>
            </a:endParaRPr>
          </a:p>
        </p:txBody>
      </p:sp>
      <p:sp>
        <p:nvSpPr>
          <p:cNvPr id="13" name="文本框 12"/>
          <p:cNvSpPr txBox="1"/>
          <p:nvPr userDrawn="1"/>
        </p:nvSpPr>
        <p:spPr>
          <a:xfrm>
            <a:off x="8837406" y="334157"/>
            <a:ext cx="1112228" cy="646331"/>
          </a:xfrm>
          <a:prstGeom prst="rect">
            <a:avLst/>
          </a:prstGeom>
          <a:noFill/>
        </p:spPr>
        <p:txBody>
          <a:bodyPr wrap="none" rtlCol="0" anchor="ctr">
            <a:spAutoFit/>
          </a:bodyPr>
          <a:lstStyle/>
          <a:p>
            <a:pPr fontAlgn="ctr"/>
            <a:r>
              <a:rPr lang="en-US" altLang="zh-CN" sz="3600" dirty="0" smtClean="0">
                <a:solidFill>
                  <a:schemeClr val="accent1"/>
                </a:solidFill>
                <a:latin typeface="Impact" panose="020B0806030902050204" pitchFamily="34" charset="0"/>
                <a:ea typeface="Verdana" panose="020B0604030504040204" pitchFamily="34" charset="0"/>
                <a:cs typeface="Verdana" panose="020B0604030504040204" pitchFamily="34" charset="0"/>
              </a:rPr>
              <a:t>LOGO</a:t>
            </a:r>
            <a:endParaRPr lang="zh-CN" altLang="en-US" sz="3600" dirty="0">
              <a:solidFill>
                <a:schemeClr val="accent1"/>
              </a:solidFill>
              <a:latin typeface="Impact" panose="020B0806030902050204" pitchFamily="34" charset="0"/>
              <a:cs typeface="Verdana" panose="020B0604030504040204" pitchFamily="34" charset="0"/>
            </a:endParaRPr>
          </a:p>
        </p:txBody>
      </p:sp>
      <p:sp>
        <p:nvSpPr>
          <p:cNvPr id="14" name="文本框 13"/>
          <p:cNvSpPr txBox="1"/>
          <p:nvPr userDrawn="1"/>
        </p:nvSpPr>
        <p:spPr>
          <a:xfrm>
            <a:off x="9957524" y="418795"/>
            <a:ext cx="1467068" cy="477054"/>
          </a:xfrm>
          <a:prstGeom prst="rect">
            <a:avLst/>
          </a:prstGeom>
          <a:noFill/>
        </p:spPr>
        <p:txBody>
          <a:bodyPr wrap="none" rtlCol="0" anchor="ctr">
            <a:spAutoFit/>
          </a:bodyPr>
          <a:lstStyle/>
          <a:p>
            <a:r>
              <a:rPr lang="zh-CN" altLang="en-US" sz="2500" b="1" dirty="0" smtClean="0">
                <a:solidFill>
                  <a:schemeClr val="tx1">
                    <a:lumMod val="75000"/>
                    <a:lumOff val="25000"/>
                  </a:schemeClr>
                </a:solidFill>
              </a:rPr>
              <a:t>有家食品</a:t>
            </a:r>
            <a:endParaRPr lang="zh-CN" altLang="en-US" sz="2500" b="1"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4" name="矩形 3"/>
          <p:cNvSpPr/>
          <p:nvPr userDrawn="1"/>
        </p:nvSpPr>
        <p:spPr>
          <a:xfrm>
            <a:off x="0" y="6508234"/>
            <a:ext cx="12192000" cy="3497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
        <p:nvSpPr>
          <p:cNvPr id="5" name="矩形 4"/>
          <p:cNvSpPr/>
          <p:nvPr userDrawn="1"/>
        </p:nvSpPr>
        <p:spPr>
          <a:xfrm>
            <a:off x="10732168" y="6508234"/>
            <a:ext cx="1459832" cy="3497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
        <p:nvSpPr>
          <p:cNvPr id="6" name="等腰三角形 5"/>
          <p:cNvSpPr/>
          <p:nvPr userDrawn="1"/>
        </p:nvSpPr>
        <p:spPr>
          <a:xfrm rot="5400000">
            <a:off x="11767558" y="6623925"/>
            <a:ext cx="160020" cy="1379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9" name="矩形 8"/>
          <p:cNvSpPr/>
          <p:nvPr userDrawn="1"/>
        </p:nvSpPr>
        <p:spPr>
          <a:xfrm>
            <a:off x="0" y="296779"/>
            <a:ext cx="247650" cy="7319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15" name="矩形 14"/>
          <p:cNvSpPr/>
          <p:nvPr userDrawn="1"/>
        </p:nvSpPr>
        <p:spPr>
          <a:xfrm>
            <a:off x="0" y="0"/>
            <a:ext cx="12192000" cy="6858000"/>
          </a:xfrm>
          <a:prstGeom prst="rect">
            <a:avLst/>
          </a:prstGeom>
          <a:gradFill flip="none" rotWithShape="1">
            <a:gsLst>
              <a:gs pos="12000">
                <a:schemeClr val="accent3">
                  <a:lumMod val="20000"/>
                  <a:lumOff val="80000"/>
                  <a:alpha val="80000"/>
                </a:schemeClr>
              </a:gs>
              <a:gs pos="72000">
                <a:schemeClr val="bg1">
                  <a:lumMod val="95000"/>
                  <a:alpha val="90000"/>
                </a:schemeClr>
              </a:gs>
              <a:gs pos="100000">
                <a:schemeClr val="accent1">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
        <p:nvSpPr>
          <p:cNvPr id="4" name="矩形 3"/>
          <p:cNvSpPr/>
          <p:nvPr userDrawn="1"/>
        </p:nvSpPr>
        <p:spPr>
          <a:xfrm>
            <a:off x="0" y="6508234"/>
            <a:ext cx="12192000" cy="3497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
        <p:nvSpPr>
          <p:cNvPr id="5" name="矩形 4"/>
          <p:cNvSpPr/>
          <p:nvPr userDrawn="1"/>
        </p:nvSpPr>
        <p:spPr>
          <a:xfrm>
            <a:off x="10732168" y="6508234"/>
            <a:ext cx="1459832" cy="3497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2400"/>
          </a:p>
        </p:txBody>
      </p:sp>
      <p:sp>
        <p:nvSpPr>
          <p:cNvPr id="6" name="等腰三角形 5"/>
          <p:cNvSpPr/>
          <p:nvPr userDrawn="1"/>
        </p:nvSpPr>
        <p:spPr>
          <a:xfrm rot="5400000">
            <a:off x="11767558" y="6623925"/>
            <a:ext cx="160020" cy="1379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7" name="等腰三角形 6"/>
          <p:cNvSpPr/>
          <p:nvPr userDrawn="1"/>
        </p:nvSpPr>
        <p:spPr>
          <a:xfrm rot="16200000">
            <a:off x="11035358" y="6623926"/>
            <a:ext cx="160020" cy="137948"/>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8" name="文本框 7"/>
          <p:cNvSpPr txBox="1"/>
          <p:nvPr userDrawn="1"/>
        </p:nvSpPr>
        <p:spPr>
          <a:xfrm>
            <a:off x="561474" y="6508234"/>
            <a:ext cx="2541080" cy="338554"/>
          </a:xfrm>
          <a:prstGeom prst="rect">
            <a:avLst/>
          </a:prstGeom>
          <a:noFill/>
        </p:spPr>
        <p:txBody>
          <a:bodyPr wrap="none" rtlCol="0">
            <a:spAutoFit/>
          </a:bodyPr>
          <a:lstStyle/>
          <a:p>
            <a:r>
              <a:rPr lang="zh-CN" altLang="en-US" sz="1600" dirty="0" smtClean="0">
                <a:solidFill>
                  <a:schemeClr val="bg1">
                    <a:lumMod val="95000"/>
                  </a:schemeClr>
                </a:solidFill>
                <a:latin typeface="微软雅黑" panose="020B0503020204020204" charset="-122"/>
                <a:ea typeface="微软雅黑" panose="020B0503020204020204" charset="-122"/>
              </a:rPr>
              <a:t>第四部分     点击添加标题</a:t>
            </a:r>
            <a:endParaRPr lang="zh-CN" altLang="en-US" sz="1600" dirty="0">
              <a:solidFill>
                <a:schemeClr val="bg1">
                  <a:lumMod val="95000"/>
                </a:schemeClr>
              </a:solidFill>
              <a:latin typeface="微软雅黑" panose="020B0503020204020204" charset="-122"/>
              <a:ea typeface="微软雅黑" panose="020B0503020204020204" charset="-122"/>
            </a:endParaRPr>
          </a:p>
        </p:txBody>
      </p:sp>
      <p:sp>
        <p:nvSpPr>
          <p:cNvPr id="9" name="矩形 8"/>
          <p:cNvSpPr/>
          <p:nvPr userDrawn="1"/>
        </p:nvSpPr>
        <p:spPr>
          <a:xfrm>
            <a:off x="0" y="296779"/>
            <a:ext cx="247650" cy="7319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11280131" y="6529229"/>
            <a:ext cx="402674" cy="307777"/>
          </a:xfrm>
          <a:prstGeom prst="rect">
            <a:avLst/>
          </a:prstGeom>
        </p:spPr>
        <p:txBody>
          <a:bodyPr wrap="none" anchor="ctr">
            <a:spAutoFit/>
          </a:bodyPr>
          <a:lstStyle/>
          <a:p>
            <a:pPr algn="ctr" fontAlgn="ctr"/>
            <a:fld id="{170C0C04-E408-48A9-82A4-3716296300DE}" type="slidenum">
              <a:rPr lang="zh-CN" altLang="en-US" sz="1400" smtClean="0">
                <a:solidFill>
                  <a:schemeClr val="bg1"/>
                </a:solidFill>
                <a:latin typeface="Arial Unicode MS" pitchFamily="34" charset="-122"/>
                <a:ea typeface="Arial Unicode MS" pitchFamily="34" charset="-122"/>
                <a:cs typeface="Arial Unicode MS" pitchFamily="34" charset="-122"/>
              </a:rPr>
            </a:fld>
            <a:endParaRPr lang="zh-CN" altLang="en-US" sz="1800" kern="0" dirty="0">
              <a:solidFill>
                <a:schemeClr val="bg1"/>
              </a:solidFill>
              <a:latin typeface="+mn-lt"/>
              <a:ea typeface="宋体" panose="02010600030101010101" pitchFamily="2" charset="-122"/>
            </a:endParaRPr>
          </a:p>
        </p:txBody>
      </p:sp>
      <p:sp>
        <p:nvSpPr>
          <p:cNvPr id="13" name="文本框 12"/>
          <p:cNvSpPr txBox="1"/>
          <p:nvPr userDrawn="1"/>
        </p:nvSpPr>
        <p:spPr>
          <a:xfrm>
            <a:off x="8837406" y="334157"/>
            <a:ext cx="1112228" cy="646331"/>
          </a:xfrm>
          <a:prstGeom prst="rect">
            <a:avLst/>
          </a:prstGeom>
          <a:noFill/>
        </p:spPr>
        <p:txBody>
          <a:bodyPr wrap="none" rtlCol="0" anchor="ctr">
            <a:spAutoFit/>
          </a:bodyPr>
          <a:lstStyle/>
          <a:p>
            <a:pPr fontAlgn="ctr"/>
            <a:r>
              <a:rPr lang="en-US" altLang="zh-CN" sz="3600" dirty="0" smtClean="0">
                <a:solidFill>
                  <a:schemeClr val="accent1"/>
                </a:solidFill>
                <a:latin typeface="Impact" panose="020B0806030902050204" pitchFamily="34" charset="0"/>
                <a:ea typeface="Verdana" panose="020B0604030504040204" pitchFamily="34" charset="0"/>
                <a:cs typeface="Verdana" panose="020B0604030504040204" pitchFamily="34" charset="0"/>
              </a:rPr>
              <a:t>LOGO</a:t>
            </a:r>
            <a:endParaRPr lang="zh-CN" altLang="en-US" sz="3600" dirty="0">
              <a:solidFill>
                <a:schemeClr val="accent1"/>
              </a:solidFill>
              <a:latin typeface="Impact" panose="020B0806030902050204" pitchFamily="34" charset="0"/>
              <a:cs typeface="Verdana" panose="020B0604030504040204" pitchFamily="34" charset="0"/>
            </a:endParaRPr>
          </a:p>
        </p:txBody>
      </p:sp>
      <p:sp>
        <p:nvSpPr>
          <p:cNvPr id="14" name="文本框 13"/>
          <p:cNvSpPr txBox="1"/>
          <p:nvPr userDrawn="1"/>
        </p:nvSpPr>
        <p:spPr>
          <a:xfrm>
            <a:off x="9957524" y="418795"/>
            <a:ext cx="1467068" cy="477054"/>
          </a:xfrm>
          <a:prstGeom prst="rect">
            <a:avLst/>
          </a:prstGeom>
          <a:noFill/>
        </p:spPr>
        <p:txBody>
          <a:bodyPr wrap="none" rtlCol="0" anchor="ctr">
            <a:spAutoFit/>
          </a:bodyPr>
          <a:lstStyle/>
          <a:p>
            <a:r>
              <a:rPr lang="zh-CN" altLang="en-US" sz="2500" b="1" dirty="0" smtClean="0">
                <a:solidFill>
                  <a:schemeClr val="tx1">
                    <a:lumMod val="75000"/>
                    <a:lumOff val="25000"/>
                  </a:schemeClr>
                </a:solidFill>
              </a:rPr>
              <a:t>有家食品</a:t>
            </a:r>
            <a:endParaRPr lang="zh-CN" altLang="en-US" sz="2500" b="1" dirty="0">
              <a:solidFill>
                <a:schemeClr val="tx1">
                  <a:lumMod val="75000"/>
                  <a:lumOff val="2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grpSp>
        <p:nvGrpSpPr>
          <p:cNvPr id="5" name="组合 4"/>
          <p:cNvGrpSpPr/>
          <p:nvPr userDrawn="1"/>
        </p:nvGrpSpPr>
        <p:grpSpPr>
          <a:xfrm>
            <a:off x="-1866665" y="-1194831"/>
            <a:ext cx="38957952" cy="9272471"/>
            <a:chOff x="-1266957" y="-849575"/>
            <a:chExt cx="29218464" cy="6954353"/>
          </a:xfrm>
        </p:grpSpPr>
        <p:sp>
          <p:nvSpPr>
            <p:cNvPr id="3" name="矩形 2"/>
            <p:cNvSpPr/>
            <p:nvPr userDrawn="1"/>
          </p:nvSpPr>
          <p:spPr>
            <a:xfrm>
              <a:off x="0" y="35058"/>
              <a:ext cx="25913416" cy="5133415"/>
            </a:xfrm>
            <a:prstGeom prst="rect">
              <a:avLst/>
            </a:prstGeom>
            <a:gradFill flip="none" rotWithShape="1">
              <a:gsLst>
                <a:gs pos="41000">
                  <a:schemeClr val="accent1">
                    <a:lumMod val="20000"/>
                    <a:lumOff val="80000"/>
                  </a:schemeClr>
                </a:gs>
                <a:gs pos="73000">
                  <a:schemeClr val="accent1">
                    <a:lumMod val="40000"/>
                    <a:lumOff val="60000"/>
                  </a:schemeClr>
                </a:gs>
                <a:gs pos="0">
                  <a:schemeClr val="accent1">
                    <a:lumMod val="20000"/>
                    <a:lumOff val="80000"/>
                  </a:schemeClr>
                </a:gs>
                <a:gs pos="98000">
                  <a:schemeClr val="accent1">
                    <a:lumMod val="20000"/>
                    <a:lumOff val="8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4" name="椭圆 3"/>
            <p:cNvSpPr/>
            <p:nvPr userDrawn="1"/>
          </p:nvSpPr>
          <p:spPr>
            <a:xfrm rot="705372">
              <a:off x="-1266957" y="1503700"/>
              <a:ext cx="5370020" cy="3273911"/>
            </a:xfrm>
            <a:prstGeom prst="ellipse">
              <a:avLst/>
            </a:prstGeom>
            <a:gradFill flip="none" rotWithShape="1">
              <a:gsLst>
                <a:gs pos="75000">
                  <a:schemeClr val="accent1">
                    <a:alpha val="0"/>
                  </a:schemeClr>
                </a:gs>
                <a:gs pos="0">
                  <a:schemeClr val="accent1">
                    <a:alpha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0" name="椭圆 319"/>
            <p:cNvSpPr/>
            <p:nvPr userDrawn="1"/>
          </p:nvSpPr>
          <p:spPr>
            <a:xfrm rot="2231152">
              <a:off x="4496233" y="1551943"/>
              <a:ext cx="4454278" cy="4552835"/>
            </a:xfrm>
            <a:prstGeom prst="ellipse">
              <a:avLst/>
            </a:prstGeom>
            <a:gradFill flip="none" rotWithShape="1">
              <a:gsLst>
                <a:gs pos="68000">
                  <a:schemeClr val="accent1">
                    <a:alpha val="0"/>
                  </a:schemeClr>
                </a:gs>
                <a:gs pos="0">
                  <a:schemeClr val="accent1">
                    <a:alpha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1" name="椭圆 320"/>
            <p:cNvSpPr/>
            <p:nvPr userDrawn="1"/>
          </p:nvSpPr>
          <p:spPr>
            <a:xfrm rot="21417524">
              <a:off x="7962274" y="1890086"/>
              <a:ext cx="9001000" cy="3530280"/>
            </a:xfrm>
            <a:prstGeom prst="ellipse">
              <a:avLst/>
            </a:prstGeom>
            <a:gradFill flip="none" rotWithShape="1">
              <a:gsLst>
                <a:gs pos="67000">
                  <a:schemeClr val="accent1">
                    <a:alpha val="0"/>
                  </a:schemeClr>
                </a:gs>
                <a:gs pos="0">
                  <a:schemeClr val="accent1">
                    <a:alpha val="5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3" name="椭圆 322"/>
            <p:cNvSpPr/>
            <p:nvPr userDrawn="1"/>
          </p:nvSpPr>
          <p:spPr>
            <a:xfrm>
              <a:off x="15038108" y="-849575"/>
              <a:ext cx="9001000" cy="3530280"/>
            </a:xfrm>
            <a:prstGeom prst="ellipse">
              <a:avLst/>
            </a:prstGeom>
            <a:gradFill flip="none" rotWithShape="1">
              <a:gsLst>
                <a:gs pos="61000">
                  <a:schemeClr val="accent1">
                    <a:alpha val="0"/>
                  </a:schemeClr>
                </a:gs>
                <a:gs pos="0">
                  <a:schemeClr val="accent1">
                    <a:alpha val="3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324" name="椭圆 323"/>
            <p:cNvSpPr/>
            <p:nvPr userDrawn="1"/>
          </p:nvSpPr>
          <p:spPr>
            <a:xfrm rot="20479048">
              <a:off x="18950507" y="1672452"/>
              <a:ext cx="9001000" cy="3353271"/>
            </a:xfrm>
            <a:prstGeom prst="ellipse">
              <a:avLst/>
            </a:prstGeom>
            <a:gradFill flip="none" rotWithShape="1">
              <a:gsLst>
                <a:gs pos="67000">
                  <a:schemeClr val="accent1">
                    <a:alpha val="0"/>
                  </a:schemeClr>
                </a:gs>
                <a:gs pos="0">
                  <a:schemeClr val="accent1">
                    <a:alpha val="40000"/>
                  </a:schemeClr>
                </a:gs>
              </a:gsLst>
              <a:path path="shape">
                <a:fillToRect l="50000" t="50000" r="50000" b="50000"/>
              </a:path>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grpSp>
        <p:nvGrpSpPr>
          <p:cNvPr id="824" name="组合 823"/>
          <p:cNvGrpSpPr/>
          <p:nvPr userDrawn="1"/>
        </p:nvGrpSpPr>
        <p:grpSpPr>
          <a:xfrm>
            <a:off x="-389990" y="-156419"/>
            <a:ext cx="34887823" cy="7192233"/>
            <a:chOff x="-292493" y="-117315"/>
            <a:chExt cx="26691827" cy="5394175"/>
          </a:xfrm>
        </p:grpSpPr>
        <p:sp>
          <p:nvSpPr>
            <p:cNvPr id="825" name="椭圆 824"/>
            <p:cNvSpPr/>
            <p:nvPr userDrawn="1"/>
          </p:nvSpPr>
          <p:spPr>
            <a:xfrm>
              <a:off x="380447" y="290508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26" name="椭圆 825"/>
            <p:cNvSpPr/>
            <p:nvPr userDrawn="1"/>
          </p:nvSpPr>
          <p:spPr>
            <a:xfrm>
              <a:off x="978832" y="289578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27" name="椭圆 826"/>
            <p:cNvSpPr/>
            <p:nvPr userDrawn="1"/>
          </p:nvSpPr>
          <p:spPr>
            <a:xfrm>
              <a:off x="7236227"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28" name="椭圆 827"/>
            <p:cNvSpPr/>
            <p:nvPr userDrawn="1"/>
          </p:nvSpPr>
          <p:spPr>
            <a:xfrm>
              <a:off x="6590425"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29" name="椭圆 828"/>
            <p:cNvSpPr/>
            <p:nvPr userDrawn="1"/>
          </p:nvSpPr>
          <p:spPr>
            <a:xfrm>
              <a:off x="1588064"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30" name="椭圆 829"/>
            <p:cNvSpPr/>
            <p:nvPr userDrawn="1"/>
          </p:nvSpPr>
          <p:spPr>
            <a:xfrm>
              <a:off x="853644"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31" name="椭圆 830"/>
            <p:cNvSpPr/>
            <p:nvPr userDrawn="1"/>
          </p:nvSpPr>
          <p:spPr>
            <a:xfrm>
              <a:off x="7879533" y="1099902"/>
              <a:ext cx="585665" cy="585665"/>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32" name="椭圆 831"/>
            <p:cNvSpPr/>
            <p:nvPr userDrawn="1"/>
          </p:nvSpPr>
          <p:spPr>
            <a:xfrm>
              <a:off x="8422080" y="106310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33" name="椭圆 832"/>
            <p:cNvSpPr/>
            <p:nvPr userDrawn="1"/>
          </p:nvSpPr>
          <p:spPr>
            <a:xfrm>
              <a:off x="2460391" y="107215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34" name="椭圆 833"/>
            <p:cNvSpPr/>
            <p:nvPr userDrawn="1"/>
          </p:nvSpPr>
          <p:spPr>
            <a:xfrm>
              <a:off x="3036524" y="10814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35" name="椭圆 834"/>
            <p:cNvSpPr/>
            <p:nvPr userDrawn="1"/>
          </p:nvSpPr>
          <p:spPr>
            <a:xfrm>
              <a:off x="6060791" y="105958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36" name="椭圆 835"/>
            <p:cNvSpPr/>
            <p:nvPr userDrawn="1"/>
          </p:nvSpPr>
          <p:spPr>
            <a:xfrm>
              <a:off x="5412719" y="106888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37" name="椭圆 836"/>
            <p:cNvSpPr/>
            <p:nvPr userDrawn="1"/>
          </p:nvSpPr>
          <p:spPr>
            <a:xfrm>
              <a:off x="4205985" y="105958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38" name="椭圆 837"/>
            <p:cNvSpPr/>
            <p:nvPr userDrawn="1"/>
          </p:nvSpPr>
          <p:spPr>
            <a:xfrm>
              <a:off x="4782118" y="106888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39" name="椭圆 838"/>
            <p:cNvSpPr/>
            <p:nvPr userDrawn="1"/>
          </p:nvSpPr>
          <p:spPr>
            <a:xfrm>
              <a:off x="3612588" y="106888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40" name="椭圆 839"/>
            <p:cNvSpPr/>
            <p:nvPr userDrawn="1"/>
          </p:nvSpPr>
          <p:spPr>
            <a:xfrm>
              <a:off x="7789052"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41" name="椭圆 840"/>
            <p:cNvSpPr/>
            <p:nvPr userDrawn="1"/>
          </p:nvSpPr>
          <p:spPr>
            <a:xfrm>
              <a:off x="8388493"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42" name="椭圆 841"/>
            <p:cNvSpPr/>
            <p:nvPr userDrawn="1"/>
          </p:nvSpPr>
          <p:spPr>
            <a:xfrm>
              <a:off x="7212988"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43" name="椭圆 842"/>
            <p:cNvSpPr/>
            <p:nvPr userDrawn="1"/>
          </p:nvSpPr>
          <p:spPr>
            <a:xfrm>
              <a:off x="5575143" y="17076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44" name="椭圆 843"/>
            <p:cNvSpPr/>
            <p:nvPr userDrawn="1"/>
          </p:nvSpPr>
          <p:spPr>
            <a:xfrm>
              <a:off x="-221250" y="172722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45" name="椭圆 844"/>
            <p:cNvSpPr/>
            <p:nvPr userDrawn="1"/>
          </p:nvSpPr>
          <p:spPr>
            <a:xfrm>
              <a:off x="7812360" y="163926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46" name="椭圆 845"/>
            <p:cNvSpPr/>
            <p:nvPr userDrawn="1"/>
          </p:nvSpPr>
          <p:spPr>
            <a:xfrm>
              <a:off x="8388493" y="164856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47" name="椭圆 846"/>
            <p:cNvSpPr/>
            <p:nvPr userDrawn="1"/>
          </p:nvSpPr>
          <p:spPr>
            <a:xfrm>
              <a:off x="7164288" y="164856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48" name="椭圆 847"/>
            <p:cNvSpPr/>
            <p:nvPr userDrawn="1"/>
          </p:nvSpPr>
          <p:spPr>
            <a:xfrm>
              <a:off x="6060791"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49" name="椭圆 848"/>
            <p:cNvSpPr/>
            <p:nvPr userDrawn="1"/>
          </p:nvSpPr>
          <p:spPr>
            <a:xfrm>
              <a:off x="6636924"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50" name="椭圆 849"/>
            <p:cNvSpPr/>
            <p:nvPr userDrawn="1"/>
          </p:nvSpPr>
          <p:spPr>
            <a:xfrm>
              <a:off x="5412719"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51" name="椭圆 850"/>
            <p:cNvSpPr/>
            <p:nvPr userDrawn="1"/>
          </p:nvSpPr>
          <p:spPr>
            <a:xfrm>
              <a:off x="4205985"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52" name="椭圆 851"/>
            <p:cNvSpPr/>
            <p:nvPr userDrawn="1"/>
          </p:nvSpPr>
          <p:spPr>
            <a:xfrm>
              <a:off x="4782118"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53" name="椭圆 852"/>
            <p:cNvSpPr/>
            <p:nvPr userDrawn="1"/>
          </p:nvSpPr>
          <p:spPr>
            <a:xfrm>
              <a:off x="3612588"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54" name="椭圆 853"/>
            <p:cNvSpPr/>
            <p:nvPr userDrawn="1"/>
          </p:nvSpPr>
          <p:spPr>
            <a:xfrm>
              <a:off x="2460391"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55" name="椭圆 854"/>
            <p:cNvSpPr/>
            <p:nvPr userDrawn="1"/>
          </p:nvSpPr>
          <p:spPr>
            <a:xfrm>
              <a:off x="3036524"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56" name="椭圆 855"/>
            <p:cNvSpPr/>
            <p:nvPr userDrawn="1"/>
          </p:nvSpPr>
          <p:spPr>
            <a:xfrm>
              <a:off x="1812319"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57" name="椭圆 856"/>
            <p:cNvSpPr/>
            <p:nvPr userDrawn="1"/>
          </p:nvSpPr>
          <p:spPr>
            <a:xfrm>
              <a:off x="1187693"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58" name="椭圆 857"/>
            <p:cNvSpPr/>
            <p:nvPr userDrawn="1"/>
          </p:nvSpPr>
          <p:spPr>
            <a:xfrm>
              <a:off x="-108520"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59" name="椭圆 858"/>
            <p:cNvSpPr/>
            <p:nvPr userDrawn="1"/>
          </p:nvSpPr>
          <p:spPr>
            <a:xfrm>
              <a:off x="539552"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0" name="椭圆 859"/>
            <p:cNvSpPr/>
            <p:nvPr userDrawn="1"/>
          </p:nvSpPr>
          <p:spPr>
            <a:xfrm>
              <a:off x="2460391" y="165919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1" name="椭圆 860"/>
            <p:cNvSpPr/>
            <p:nvPr userDrawn="1"/>
          </p:nvSpPr>
          <p:spPr>
            <a:xfrm>
              <a:off x="3036524" y="1668500"/>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2" name="椭圆 861"/>
            <p:cNvSpPr/>
            <p:nvPr userDrawn="1"/>
          </p:nvSpPr>
          <p:spPr>
            <a:xfrm>
              <a:off x="4205985" y="168939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3" name="椭圆 862"/>
            <p:cNvSpPr/>
            <p:nvPr userDrawn="1"/>
          </p:nvSpPr>
          <p:spPr>
            <a:xfrm>
              <a:off x="7908348" y="49625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4" name="椭圆 863"/>
            <p:cNvSpPr/>
            <p:nvPr userDrawn="1"/>
          </p:nvSpPr>
          <p:spPr>
            <a:xfrm>
              <a:off x="7201393" y="51177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5" name="椭圆 864"/>
            <p:cNvSpPr/>
            <p:nvPr userDrawn="1"/>
          </p:nvSpPr>
          <p:spPr>
            <a:xfrm>
              <a:off x="6135111" y="54491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6" name="椭圆 865"/>
            <p:cNvSpPr/>
            <p:nvPr userDrawn="1"/>
          </p:nvSpPr>
          <p:spPr>
            <a:xfrm>
              <a:off x="5423154" y="52911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7" name="椭圆 866"/>
            <p:cNvSpPr/>
            <p:nvPr userDrawn="1"/>
          </p:nvSpPr>
          <p:spPr>
            <a:xfrm>
              <a:off x="-292493" y="51622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8" name="椭圆 867"/>
            <p:cNvSpPr/>
            <p:nvPr userDrawn="1"/>
          </p:nvSpPr>
          <p:spPr>
            <a:xfrm>
              <a:off x="274614" y="52087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69" name="椭圆 868"/>
            <p:cNvSpPr/>
            <p:nvPr userDrawn="1"/>
          </p:nvSpPr>
          <p:spPr>
            <a:xfrm>
              <a:off x="3231661" y="56326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70" name="椭圆 869"/>
            <p:cNvSpPr/>
            <p:nvPr userDrawn="1"/>
          </p:nvSpPr>
          <p:spPr>
            <a:xfrm>
              <a:off x="4199926" y="54075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71" name="椭圆 870"/>
            <p:cNvSpPr/>
            <p:nvPr userDrawn="1"/>
          </p:nvSpPr>
          <p:spPr>
            <a:xfrm>
              <a:off x="853644" y="-11731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72" name="椭圆 871"/>
            <p:cNvSpPr/>
            <p:nvPr userDrawn="1"/>
          </p:nvSpPr>
          <p:spPr>
            <a:xfrm>
              <a:off x="4422082" y="3422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73" name="椭圆 872"/>
            <p:cNvSpPr/>
            <p:nvPr userDrawn="1"/>
          </p:nvSpPr>
          <p:spPr>
            <a:xfrm>
              <a:off x="865672" y="53912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74" name="椭圆 873"/>
            <p:cNvSpPr/>
            <p:nvPr userDrawn="1"/>
          </p:nvSpPr>
          <p:spPr>
            <a:xfrm>
              <a:off x="8483504" y="-1443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75" name="椭圆 874"/>
            <p:cNvSpPr/>
            <p:nvPr userDrawn="1"/>
          </p:nvSpPr>
          <p:spPr>
            <a:xfrm>
              <a:off x="7776549" y="108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76" name="椭圆 875"/>
            <p:cNvSpPr/>
            <p:nvPr userDrawn="1"/>
          </p:nvSpPr>
          <p:spPr>
            <a:xfrm>
              <a:off x="6710267" y="3422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77" name="椭圆 876"/>
            <p:cNvSpPr/>
            <p:nvPr userDrawn="1"/>
          </p:nvSpPr>
          <p:spPr>
            <a:xfrm>
              <a:off x="5998310" y="1841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78" name="椭圆 877"/>
            <p:cNvSpPr/>
            <p:nvPr userDrawn="1"/>
          </p:nvSpPr>
          <p:spPr>
            <a:xfrm>
              <a:off x="3806817" y="5257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79" name="椭圆 878"/>
            <p:cNvSpPr/>
            <p:nvPr userDrawn="1"/>
          </p:nvSpPr>
          <p:spPr>
            <a:xfrm>
              <a:off x="5016082" y="1850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80" name="椭圆 879"/>
            <p:cNvSpPr/>
            <p:nvPr userDrawn="1"/>
          </p:nvSpPr>
          <p:spPr>
            <a:xfrm>
              <a:off x="5493716" y="4063380"/>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81" name="椭圆 880"/>
            <p:cNvSpPr/>
            <p:nvPr userDrawn="1"/>
          </p:nvSpPr>
          <p:spPr>
            <a:xfrm>
              <a:off x="978832" y="458710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82" name="椭圆 881"/>
            <p:cNvSpPr/>
            <p:nvPr userDrawn="1"/>
          </p:nvSpPr>
          <p:spPr>
            <a:xfrm>
              <a:off x="482141" y="456275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83" name="椭圆 882"/>
            <p:cNvSpPr/>
            <p:nvPr userDrawn="1"/>
          </p:nvSpPr>
          <p:spPr>
            <a:xfrm>
              <a:off x="-165931" y="4021650"/>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84" name="椭圆 883"/>
            <p:cNvSpPr/>
            <p:nvPr userDrawn="1"/>
          </p:nvSpPr>
          <p:spPr>
            <a:xfrm>
              <a:off x="-165931" y="458710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85" name="椭圆 884"/>
            <p:cNvSpPr/>
            <p:nvPr userDrawn="1"/>
          </p:nvSpPr>
          <p:spPr>
            <a:xfrm>
              <a:off x="2509108" y="452909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86" name="椭圆 885"/>
            <p:cNvSpPr/>
            <p:nvPr userDrawn="1"/>
          </p:nvSpPr>
          <p:spPr>
            <a:xfrm>
              <a:off x="3757391" y="459178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87" name="椭圆 886"/>
            <p:cNvSpPr/>
            <p:nvPr userDrawn="1"/>
          </p:nvSpPr>
          <p:spPr>
            <a:xfrm>
              <a:off x="4489034" y="458710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88" name="椭圆 887"/>
            <p:cNvSpPr/>
            <p:nvPr userDrawn="1"/>
          </p:nvSpPr>
          <p:spPr>
            <a:xfrm>
              <a:off x="6039002" y="457185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89" name="椭圆 888"/>
            <p:cNvSpPr/>
            <p:nvPr userDrawn="1"/>
          </p:nvSpPr>
          <p:spPr>
            <a:xfrm>
              <a:off x="6660232" y="45829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90" name="椭圆 889"/>
            <p:cNvSpPr/>
            <p:nvPr userDrawn="1"/>
          </p:nvSpPr>
          <p:spPr>
            <a:xfrm>
              <a:off x="8460432" y="461274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91" name="椭圆 890"/>
            <p:cNvSpPr/>
            <p:nvPr userDrawn="1"/>
          </p:nvSpPr>
          <p:spPr>
            <a:xfrm>
              <a:off x="6888952" y="373934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92" name="椭圆 891"/>
            <p:cNvSpPr/>
            <p:nvPr userDrawn="1"/>
          </p:nvSpPr>
          <p:spPr>
            <a:xfrm>
              <a:off x="7853328" y="462878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93" name="椭圆 892"/>
            <p:cNvSpPr/>
            <p:nvPr userDrawn="1"/>
          </p:nvSpPr>
          <p:spPr>
            <a:xfrm>
              <a:off x="8460432" y="406787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94" name="椭圆 893"/>
            <p:cNvSpPr/>
            <p:nvPr userDrawn="1"/>
          </p:nvSpPr>
          <p:spPr>
            <a:xfrm>
              <a:off x="7853328" y="408391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95" name="椭圆 894"/>
            <p:cNvSpPr/>
            <p:nvPr userDrawn="1"/>
          </p:nvSpPr>
          <p:spPr>
            <a:xfrm>
              <a:off x="1264028" y="350703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96" name="椭圆 895"/>
            <p:cNvSpPr/>
            <p:nvPr userDrawn="1"/>
          </p:nvSpPr>
          <p:spPr>
            <a:xfrm>
              <a:off x="2561421" y="355316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97" name="椭圆 896"/>
            <p:cNvSpPr/>
            <p:nvPr userDrawn="1"/>
          </p:nvSpPr>
          <p:spPr>
            <a:xfrm>
              <a:off x="4718732" y="401547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98" name="椭圆 897"/>
            <p:cNvSpPr/>
            <p:nvPr userDrawn="1"/>
          </p:nvSpPr>
          <p:spPr>
            <a:xfrm>
              <a:off x="9709436" y="290508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899" name="椭圆 898"/>
            <p:cNvSpPr/>
            <p:nvPr userDrawn="1"/>
          </p:nvSpPr>
          <p:spPr>
            <a:xfrm>
              <a:off x="10307821" y="289578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00" name="椭圆 899"/>
            <p:cNvSpPr/>
            <p:nvPr userDrawn="1"/>
          </p:nvSpPr>
          <p:spPr>
            <a:xfrm>
              <a:off x="16565216"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01" name="椭圆 900"/>
            <p:cNvSpPr/>
            <p:nvPr userDrawn="1"/>
          </p:nvSpPr>
          <p:spPr>
            <a:xfrm>
              <a:off x="15919414"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02" name="椭圆 901"/>
            <p:cNvSpPr/>
            <p:nvPr userDrawn="1"/>
          </p:nvSpPr>
          <p:spPr>
            <a:xfrm>
              <a:off x="10917053"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03" name="椭圆 902"/>
            <p:cNvSpPr/>
            <p:nvPr userDrawn="1"/>
          </p:nvSpPr>
          <p:spPr>
            <a:xfrm>
              <a:off x="10182633"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04" name="椭圆 903"/>
            <p:cNvSpPr/>
            <p:nvPr userDrawn="1"/>
          </p:nvSpPr>
          <p:spPr>
            <a:xfrm>
              <a:off x="17751069" y="106310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05" name="椭圆 904"/>
            <p:cNvSpPr/>
            <p:nvPr userDrawn="1"/>
          </p:nvSpPr>
          <p:spPr>
            <a:xfrm>
              <a:off x="11789380" y="107215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06" name="椭圆 905"/>
            <p:cNvSpPr/>
            <p:nvPr userDrawn="1"/>
          </p:nvSpPr>
          <p:spPr>
            <a:xfrm>
              <a:off x="12365513" y="10814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07" name="椭圆 906"/>
            <p:cNvSpPr/>
            <p:nvPr userDrawn="1"/>
          </p:nvSpPr>
          <p:spPr>
            <a:xfrm>
              <a:off x="15389780" y="105958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08" name="椭圆 907"/>
            <p:cNvSpPr/>
            <p:nvPr userDrawn="1"/>
          </p:nvSpPr>
          <p:spPr>
            <a:xfrm>
              <a:off x="14741708" y="106888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09" name="椭圆 908"/>
            <p:cNvSpPr/>
            <p:nvPr userDrawn="1"/>
          </p:nvSpPr>
          <p:spPr>
            <a:xfrm>
              <a:off x="13534974" y="105958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10" name="椭圆 909"/>
            <p:cNvSpPr/>
            <p:nvPr userDrawn="1"/>
          </p:nvSpPr>
          <p:spPr>
            <a:xfrm>
              <a:off x="14111107" y="106888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11" name="椭圆 910"/>
            <p:cNvSpPr/>
            <p:nvPr userDrawn="1"/>
          </p:nvSpPr>
          <p:spPr>
            <a:xfrm>
              <a:off x="12941577" y="106888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12" name="椭圆 911"/>
            <p:cNvSpPr/>
            <p:nvPr userDrawn="1"/>
          </p:nvSpPr>
          <p:spPr>
            <a:xfrm>
              <a:off x="17118041"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13" name="椭圆 912"/>
            <p:cNvSpPr/>
            <p:nvPr userDrawn="1"/>
          </p:nvSpPr>
          <p:spPr>
            <a:xfrm>
              <a:off x="17717482"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14" name="椭圆 913"/>
            <p:cNvSpPr/>
            <p:nvPr userDrawn="1"/>
          </p:nvSpPr>
          <p:spPr>
            <a:xfrm>
              <a:off x="16541977"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15" name="椭圆 914"/>
            <p:cNvSpPr/>
            <p:nvPr userDrawn="1"/>
          </p:nvSpPr>
          <p:spPr>
            <a:xfrm>
              <a:off x="14904132" y="17076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16" name="椭圆 915"/>
            <p:cNvSpPr/>
            <p:nvPr userDrawn="1"/>
          </p:nvSpPr>
          <p:spPr>
            <a:xfrm>
              <a:off x="9107739" y="172722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17" name="椭圆 916"/>
            <p:cNvSpPr/>
            <p:nvPr userDrawn="1"/>
          </p:nvSpPr>
          <p:spPr>
            <a:xfrm>
              <a:off x="17141349" y="163926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18" name="椭圆 917"/>
            <p:cNvSpPr/>
            <p:nvPr userDrawn="1"/>
          </p:nvSpPr>
          <p:spPr>
            <a:xfrm>
              <a:off x="17717482" y="164856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19" name="椭圆 918"/>
            <p:cNvSpPr/>
            <p:nvPr userDrawn="1"/>
          </p:nvSpPr>
          <p:spPr>
            <a:xfrm>
              <a:off x="16493277" y="164856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20" name="椭圆 919"/>
            <p:cNvSpPr/>
            <p:nvPr userDrawn="1"/>
          </p:nvSpPr>
          <p:spPr>
            <a:xfrm>
              <a:off x="15389780"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21" name="椭圆 920"/>
            <p:cNvSpPr/>
            <p:nvPr userDrawn="1"/>
          </p:nvSpPr>
          <p:spPr>
            <a:xfrm>
              <a:off x="15965913"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22" name="椭圆 921"/>
            <p:cNvSpPr/>
            <p:nvPr userDrawn="1"/>
          </p:nvSpPr>
          <p:spPr>
            <a:xfrm>
              <a:off x="14741708"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23" name="椭圆 922"/>
            <p:cNvSpPr/>
            <p:nvPr userDrawn="1"/>
          </p:nvSpPr>
          <p:spPr>
            <a:xfrm>
              <a:off x="13534974"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24" name="椭圆 923"/>
            <p:cNvSpPr/>
            <p:nvPr userDrawn="1"/>
          </p:nvSpPr>
          <p:spPr>
            <a:xfrm>
              <a:off x="14534645" y="340432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25" name="椭圆 924"/>
            <p:cNvSpPr/>
            <p:nvPr userDrawn="1"/>
          </p:nvSpPr>
          <p:spPr>
            <a:xfrm>
              <a:off x="12941577"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26" name="椭圆 925"/>
            <p:cNvSpPr/>
            <p:nvPr userDrawn="1"/>
          </p:nvSpPr>
          <p:spPr>
            <a:xfrm>
              <a:off x="11789380"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27" name="椭圆 926"/>
            <p:cNvSpPr/>
            <p:nvPr userDrawn="1"/>
          </p:nvSpPr>
          <p:spPr>
            <a:xfrm>
              <a:off x="12463093" y="457185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28" name="椭圆 927"/>
            <p:cNvSpPr/>
            <p:nvPr userDrawn="1"/>
          </p:nvSpPr>
          <p:spPr>
            <a:xfrm>
              <a:off x="11141308"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29" name="椭圆 928"/>
            <p:cNvSpPr/>
            <p:nvPr userDrawn="1"/>
          </p:nvSpPr>
          <p:spPr>
            <a:xfrm>
              <a:off x="10516682"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30" name="椭圆 929"/>
            <p:cNvSpPr/>
            <p:nvPr userDrawn="1"/>
          </p:nvSpPr>
          <p:spPr>
            <a:xfrm>
              <a:off x="9220469"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31" name="椭圆 930"/>
            <p:cNvSpPr/>
            <p:nvPr userDrawn="1"/>
          </p:nvSpPr>
          <p:spPr>
            <a:xfrm>
              <a:off x="9868541"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32" name="椭圆 931"/>
            <p:cNvSpPr/>
            <p:nvPr userDrawn="1"/>
          </p:nvSpPr>
          <p:spPr>
            <a:xfrm>
              <a:off x="11789380" y="165919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33" name="椭圆 932"/>
            <p:cNvSpPr/>
            <p:nvPr userDrawn="1"/>
          </p:nvSpPr>
          <p:spPr>
            <a:xfrm>
              <a:off x="12365513" y="1668500"/>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34" name="椭圆 933"/>
            <p:cNvSpPr/>
            <p:nvPr userDrawn="1"/>
          </p:nvSpPr>
          <p:spPr>
            <a:xfrm>
              <a:off x="13534974" y="168939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35" name="椭圆 934"/>
            <p:cNvSpPr/>
            <p:nvPr userDrawn="1"/>
          </p:nvSpPr>
          <p:spPr>
            <a:xfrm>
              <a:off x="17237337" y="49625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36" name="椭圆 935"/>
            <p:cNvSpPr/>
            <p:nvPr userDrawn="1"/>
          </p:nvSpPr>
          <p:spPr>
            <a:xfrm>
              <a:off x="13863919" y="2737110"/>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37" name="椭圆 936"/>
            <p:cNvSpPr/>
            <p:nvPr userDrawn="1"/>
          </p:nvSpPr>
          <p:spPr>
            <a:xfrm>
              <a:off x="14752143" y="52911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38" name="椭圆 937"/>
            <p:cNvSpPr/>
            <p:nvPr userDrawn="1"/>
          </p:nvSpPr>
          <p:spPr>
            <a:xfrm>
              <a:off x="9036496" y="51622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39" name="椭圆 938"/>
            <p:cNvSpPr/>
            <p:nvPr userDrawn="1"/>
          </p:nvSpPr>
          <p:spPr>
            <a:xfrm>
              <a:off x="9603603" y="52087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40" name="椭圆 939"/>
            <p:cNvSpPr/>
            <p:nvPr userDrawn="1"/>
          </p:nvSpPr>
          <p:spPr>
            <a:xfrm>
              <a:off x="11124719" y="4551450"/>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41" name="椭圆 940"/>
            <p:cNvSpPr/>
            <p:nvPr userDrawn="1"/>
          </p:nvSpPr>
          <p:spPr>
            <a:xfrm>
              <a:off x="13528915" y="54075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42" name="椭圆 941"/>
            <p:cNvSpPr/>
            <p:nvPr userDrawn="1"/>
          </p:nvSpPr>
          <p:spPr>
            <a:xfrm>
              <a:off x="10182633" y="-11731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43" name="椭圆 942"/>
            <p:cNvSpPr/>
            <p:nvPr userDrawn="1"/>
          </p:nvSpPr>
          <p:spPr>
            <a:xfrm>
              <a:off x="14631096" y="460747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44" name="椭圆 943"/>
            <p:cNvSpPr/>
            <p:nvPr userDrawn="1"/>
          </p:nvSpPr>
          <p:spPr>
            <a:xfrm>
              <a:off x="10194661" y="53912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45" name="椭圆 944"/>
            <p:cNvSpPr/>
            <p:nvPr userDrawn="1"/>
          </p:nvSpPr>
          <p:spPr>
            <a:xfrm>
              <a:off x="17105538" y="108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46" name="椭圆 945"/>
            <p:cNvSpPr/>
            <p:nvPr userDrawn="1"/>
          </p:nvSpPr>
          <p:spPr>
            <a:xfrm>
              <a:off x="16039256" y="3422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47" name="椭圆 946"/>
            <p:cNvSpPr/>
            <p:nvPr userDrawn="1"/>
          </p:nvSpPr>
          <p:spPr>
            <a:xfrm>
              <a:off x="15327299" y="1841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48" name="椭圆 947"/>
            <p:cNvSpPr/>
            <p:nvPr userDrawn="1"/>
          </p:nvSpPr>
          <p:spPr>
            <a:xfrm>
              <a:off x="13135806" y="5257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49" name="椭圆 948"/>
            <p:cNvSpPr/>
            <p:nvPr userDrawn="1"/>
          </p:nvSpPr>
          <p:spPr>
            <a:xfrm>
              <a:off x="14345071" y="1850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50" name="椭圆 949"/>
            <p:cNvSpPr/>
            <p:nvPr userDrawn="1"/>
          </p:nvSpPr>
          <p:spPr>
            <a:xfrm>
              <a:off x="14822705" y="4063380"/>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51" name="椭圆 950"/>
            <p:cNvSpPr/>
            <p:nvPr userDrawn="1"/>
          </p:nvSpPr>
          <p:spPr>
            <a:xfrm>
              <a:off x="10404648" y="458710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52" name="椭圆 951"/>
            <p:cNvSpPr/>
            <p:nvPr userDrawn="1"/>
          </p:nvSpPr>
          <p:spPr>
            <a:xfrm>
              <a:off x="9811130" y="456275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53" name="椭圆 952"/>
            <p:cNvSpPr/>
            <p:nvPr userDrawn="1"/>
          </p:nvSpPr>
          <p:spPr>
            <a:xfrm>
              <a:off x="9163058" y="4021650"/>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54" name="椭圆 953"/>
            <p:cNvSpPr/>
            <p:nvPr userDrawn="1"/>
          </p:nvSpPr>
          <p:spPr>
            <a:xfrm>
              <a:off x="9163058" y="458710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55" name="椭圆 954"/>
            <p:cNvSpPr/>
            <p:nvPr userDrawn="1"/>
          </p:nvSpPr>
          <p:spPr>
            <a:xfrm>
              <a:off x="11838097" y="452909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56" name="椭圆 955"/>
            <p:cNvSpPr/>
            <p:nvPr userDrawn="1"/>
          </p:nvSpPr>
          <p:spPr>
            <a:xfrm>
              <a:off x="13086380" y="459178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57" name="椭圆 956"/>
            <p:cNvSpPr/>
            <p:nvPr userDrawn="1"/>
          </p:nvSpPr>
          <p:spPr>
            <a:xfrm>
              <a:off x="13818023" y="458710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58" name="椭圆 957"/>
            <p:cNvSpPr/>
            <p:nvPr userDrawn="1"/>
          </p:nvSpPr>
          <p:spPr>
            <a:xfrm>
              <a:off x="15367991" y="457185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59" name="椭圆 958"/>
            <p:cNvSpPr/>
            <p:nvPr userDrawn="1"/>
          </p:nvSpPr>
          <p:spPr>
            <a:xfrm>
              <a:off x="15989221" y="45829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60" name="椭圆 959"/>
            <p:cNvSpPr/>
            <p:nvPr userDrawn="1"/>
          </p:nvSpPr>
          <p:spPr>
            <a:xfrm>
              <a:off x="17723670" y="461274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61" name="椭圆 960"/>
            <p:cNvSpPr/>
            <p:nvPr userDrawn="1"/>
          </p:nvSpPr>
          <p:spPr>
            <a:xfrm>
              <a:off x="16217941" y="373934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62" name="椭圆 961"/>
            <p:cNvSpPr/>
            <p:nvPr userDrawn="1"/>
          </p:nvSpPr>
          <p:spPr>
            <a:xfrm>
              <a:off x="17182317" y="462878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63" name="椭圆 962"/>
            <p:cNvSpPr/>
            <p:nvPr userDrawn="1"/>
          </p:nvSpPr>
          <p:spPr>
            <a:xfrm>
              <a:off x="17723670" y="406787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64" name="椭圆 963"/>
            <p:cNvSpPr/>
            <p:nvPr userDrawn="1"/>
          </p:nvSpPr>
          <p:spPr>
            <a:xfrm>
              <a:off x="17182317" y="408391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65" name="椭圆 964"/>
            <p:cNvSpPr/>
            <p:nvPr userDrawn="1"/>
          </p:nvSpPr>
          <p:spPr>
            <a:xfrm>
              <a:off x="10593017" y="350703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66" name="椭圆 965"/>
            <p:cNvSpPr/>
            <p:nvPr userDrawn="1"/>
          </p:nvSpPr>
          <p:spPr>
            <a:xfrm>
              <a:off x="11890410" y="355316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67" name="椭圆 966"/>
            <p:cNvSpPr/>
            <p:nvPr userDrawn="1"/>
          </p:nvSpPr>
          <p:spPr>
            <a:xfrm>
              <a:off x="14047721" y="401547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68" name="椭圆 967"/>
            <p:cNvSpPr/>
            <p:nvPr userDrawn="1"/>
          </p:nvSpPr>
          <p:spPr>
            <a:xfrm>
              <a:off x="18895482" y="290508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69" name="椭圆 968"/>
            <p:cNvSpPr/>
            <p:nvPr userDrawn="1"/>
          </p:nvSpPr>
          <p:spPr>
            <a:xfrm>
              <a:off x="13124418" y="328501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70" name="椭圆 969"/>
            <p:cNvSpPr/>
            <p:nvPr userDrawn="1"/>
          </p:nvSpPr>
          <p:spPr>
            <a:xfrm>
              <a:off x="25751262"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71" name="椭圆 970"/>
            <p:cNvSpPr/>
            <p:nvPr userDrawn="1"/>
          </p:nvSpPr>
          <p:spPr>
            <a:xfrm>
              <a:off x="25105460"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72" name="椭圆 971"/>
            <p:cNvSpPr/>
            <p:nvPr userDrawn="1"/>
          </p:nvSpPr>
          <p:spPr>
            <a:xfrm>
              <a:off x="20103099"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73" name="椭圆 972"/>
            <p:cNvSpPr/>
            <p:nvPr userDrawn="1"/>
          </p:nvSpPr>
          <p:spPr>
            <a:xfrm>
              <a:off x="19368679" y="10791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74" name="椭圆 973"/>
            <p:cNvSpPr/>
            <p:nvPr userDrawn="1"/>
          </p:nvSpPr>
          <p:spPr>
            <a:xfrm>
              <a:off x="20975426" y="107215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75" name="椭圆 974"/>
            <p:cNvSpPr/>
            <p:nvPr userDrawn="1"/>
          </p:nvSpPr>
          <p:spPr>
            <a:xfrm>
              <a:off x="22268340" y="4052400"/>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76" name="椭圆 975"/>
            <p:cNvSpPr/>
            <p:nvPr userDrawn="1"/>
          </p:nvSpPr>
          <p:spPr>
            <a:xfrm>
              <a:off x="24575826" y="105958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77" name="椭圆 976"/>
            <p:cNvSpPr/>
            <p:nvPr userDrawn="1"/>
          </p:nvSpPr>
          <p:spPr>
            <a:xfrm>
              <a:off x="23927754" y="106888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78" name="椭圆 977"/>
            <p:cNvSpPr/>
            <p:nvPr userDrawn="1"/>
          </p:nvSpPr>
          <p:spPr>
            <a:xfrm>
              <a:off x="22721020" y="105958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79" name="椭圆 978"/>
            <p:cNvSpPr/>
            <p:nvPr userDrawn="1"/>
          </p:nvSpPr>
          <p:spPr>
            <a:xfrm>
              <a:off x="23297153" y="106888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80" name="椭圆 979"/>
            <p:cNvSpPr/>
            <p:nvPr userDrawn="1"/>
          </p:nvSpPr>
          <p:spPr>
            <a:xfrm>
              <a:off x="22127623" y="106888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81" name="椭圆 980"/>
            <p:cNvSpPr/>
            <p:nvPr userDrawn="1"/>
          </p:nvSpPr>
          <p:spPr>
            <a:xfrm>
              <a:off x="25323094" y="326545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82" name="椭圆 981"/>
            <p:cNvSpPr/>
            <p:nvPr userDrawn="1"/>
          </p:nvSpPr>
          <p:spPr>
            <a:xfrm>
              <a:off x="24747030" y="327475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83" name="椭圆 982"/>
            <p:cNvSpPr/>
            <p:nvPr userDrawn="1"/>
          </p:nvSpPr>
          <p:spPr>
            <a:xfrm>
              <a:off x="24090178" y="170765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84" name="椭圆 983"/>
            <p:cNvSpPr/>
            <p:nvPr userDrawn="1"/>
          </p:nvSpPr>
          <p:spPr>
            <a:xfrm>
              <a:off x="18293785" y="172722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85" name="椭圆 984"/>
            <p:cNvSpPr/>
            <p:nvPr userDrawn="1"/>
          </p:nvSpPr>
          <p:spPr>
            <a:xfrm>
              <a:off x="25679323" y="164856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86" name="椭圆 985"/>
            <p:cNvSpPr/>
            <p:nvPr userDrawn="1"/>
          </p:nvSpPr>
          <p:spPr>
            <a:xfrm>
              <a:off x="24575826"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87" name="椭圆 986"/>
            <p:cNvSpPr/>
            <p:nvPr userDrawn="1"/>
          </p:nvSpPr>
          <p:spPr>
            <a:xfrm>
              <a:off x="24170966" y="327475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88" name="椭圆 987"/>
            <p:cNvSpPr/>
            <p:nvPr userDrawn="1"/>
          </p:nvSpPr>
          <p:spPr>
            <a:xfrm>
              <a:off x="23927754"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89" name="椭圆 988"/>
            <p:cNvSpPr/>
            <p:nvPr userDrawn="1"/>
          </p:nvSpPr>
          <p:spPr>
            <a:xfrm>
              <a:off x="22721020"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90" name="椭圆 989"/>
            <p:cNvSpPr/>
            <p:nvPr userDrawn="1"/>
          </p:nvSpPr>
          <p:spPr>
            <a:xfrm>
              <a:off x="24603583" y="408391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91" name="椭圆 990"/>
            <p:cNvSpPr/>
            <p:nvPr userDrawn="1"/>
          </p:nvSpPr>
          <p:spPr>
            <a:xfrm>
              <a:off x="22127623"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92" name="椭圆 991"/>
            <p:cNvSpPr/>
            <p:nvPr userDrawn="1"/>
          </p:nvSpPr>
          <p:spPr>
            <a:xfrm>
              <a:off x="20975426"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93" name="椭圆 992"/>
            <p:cNvSpPr/>
            <p:nvPr userDrawn="1"/>
          </p:nvSpPr>
          <p:spPr>
            <a:xfrm>
              <a:off x="21551559"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94" name="椭圆 993"/>
            <p:cNvSpPr/>
            <p:nvPr userDrawn="1"/>
          </p:nvSpPr>
          <p:spPr>
            <a:xfrm>
              <a:off x="20327354"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95" name="椭圆 994"/>
            <p:cNvSpPr/>
            <p:nvPr userDrawn="1"/>
          </p:nvSpPr>
          <p:spPr>
            <a:xfrm>
              <a:off x="19702728"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96" name="椭圆 995"/>
            <p:cNvSpPr/>
            <p:nvPr userDrawn="1"/>
          </p:nvSpPr>
          <p:spPr>
            <a:xfrm>
              <a:off x="18406515" y="224771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97" name="椭圆 996"/>
            <p:cNvSpPr/>
            <p:nvPr userDrawn="1"/>
          </p:nvSpPr>
          <p:spPr>
            <a:xfrm>
              <a:off x="19054587" y="22570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98" name="椭圆 997"/>
            <p:cNvSpPr/>
            <p:nvPr userDrawn="1"/>
          </p:nvSpPr>
          <p:spPr>
            <a:xfrm>
              <a:off x="20975426" y="165919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999" name="椭圆 998"/>
            <p:cNvSpPr/>
            <p:nvPr userDrawn="1"/>
          </p:nvSpPr>
          <p:spPr>
            <a:xfrm>
              <a:off x="21551559" y="1668500"/>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00" name="椭圆 999"/>
            <p:cNvSpPr/>
            <p:nvPr userDrawn="1"/>
          </p:nvSpPr>
          <p:spPr>
            <a:xfrm>
              <a:off x="22721020" y="168939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01" name="椭圆 1000"/>
            <p:cNvSpPr/>
            <p:nvPr userDrawn="1"/>
          </p:nvSpPr>
          <p:spPr>
            <a:xfrm>
              <a:off x="25716428" y="51177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02" name="椭圆 1001"/>
            <p:cNvSpPr/>
            <p:nvPr userDrawn="1"/>
          </p:nvSpPr>
          <p:spPr>
            <a:xfrm>
              <a:off x="24650146" y="54491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03" name="椭圆 1002"/>
            <p:cNvSpPr/>
            <p:nvPr userDrawn="1"/>
          </p:nvSpPr>
          <p:spPr>
            <a:xfrm>
              <a:off x="23938189" y="52911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04" name="椭圆 1003"/>
            <p:cNvSpPr/>
            <p:nvPr userDrawn="1"/>
          </p:nvSpPr>
          <p:spPr>
            <a:xfrm>
              <a:off x="18222542" y="51622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05" name="椭圆 1004"/>
            <p:cNvSpPr/>
            <p:nvPr userDrawn="1"/>
          </p:nvSpPr>
          <p:spPr>
            <a:xfrm>
              <a:off x="18789649" y="52087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06" name="椭圆 1005"/>
            <p:cNvSpPr/>
            <p:nvPr userDrawn="1"/>
          </p:nvSpPr>
          <p:spPr>
            <a:xfrm>
              <a:off x="21746696" y="56326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07" name="椭圆 1006"/>
            <p:cNvSpPr/>
            <p:nvPr userDrawn="1"/>
          </p:nvSpPr>
          <p:spPr>
            <a:xfrm>
              <a:off x="22714961" y="54075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08" name="椭圆 1007"/>
            <p:cNvSpPr/>
            <p:nvPr userDrawn="1"/>
          </p:nvSpPr>
          <p:spPr>
            <a:xfrm>
              <a:off x="19368679" y="-11731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09" name="椭圆 1008"/>
            <p:cNvSpPr/>
            <p:nvPr userDrawn="1"/>
          </p:nvSpPr>
          <p:spPr>
            <a:xfrm>
              <a:off x="22903059" y="329799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10" name="椭圆 1009"/>
            <p:cNvSpPr/>
            <p:nvPr userDrawn="1"/>
          </p:nvSpPr>
          <p:spPr>
            <a:xfrm>
              <a:off x="19380707" y="53912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11" name="椭圆 1010"/>
            <p:cNvSpPr/>
            <p:nvPr userDrawn="1"/>
          </p:nvSpPr>
          <p:spPr>
            <a:xfrm>
              <a:off x="25225302" y="3422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12" name="椭圆 1011"/>
            <p:cNvSpPr/>
            <p:nvPr userDrawn="1"/>
          </p:nvSpPr>
          <p:spPr>
            <a:xfrm>
              <a:off x="24513345" y="1841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13" name="椭圆 1012"/>
            <p:cNvSpPr/>
            <p:nvPr userDrawn="1"/>
          </p:nvSpPr>
          <p:spPr>
            <a:xfrm>
              <a:off x="22287794" y="331634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14" name="椭圆 1013"/>
            <p:cNvSpPr/>
            <p:nvPr userDrawn="1"/>
          </p:nvSpPr>
          <p:spPr>
            <a:xfrm>
              <a:off x="23497059" y="3282275"/>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15" name="椭圆 1014"/>
            <p:cNvSpPr/>
            <p:nvPr userDrawn="1"/>
          </p:nvSpPr>
          <p:spPr>
            <a:xfrm>
              <a:off x="23942152" y="4063380"/>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16" name="椭圆 1015"/>
            <p:cNvSpPr/>
            <p:nvPr userDrawn="1"/>
          </p:nvSpPr>
          <p:spPr>
            <a:xfrm>
              <a:off x="17730772" y="3510078"/>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17" name="椭圆 1016"/>
            <p:cNvSpPr/>
            <p:nvPr userDrawn="1"/>
          </p:nvSpPr>
          <p:spPr>
            <a:xfrm>
              <a:off x="18997176" y="456275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18" name="椭圆 1017"/>
            <p:cNvSpPr/>
            <p:nvPr userDrawn="1"/>
          </p:nvSpPr>
          <p:spPr>
            <a:xfrm>
              <a:off x="15375190" y="366291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19" name="椭圆 1018"/>
            <p:cNvSpPr/>
            <p:nvPr userDrawn="1"/>
          </p:nvSpPr>
          <p:spPr>
            <a:xfrm>
              <a:off x="18349104" y="458710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20" name="椭圆 1019"/>
            <p:cNvSpPr/>
            <p:nvPr userDrawn="1"/>
          </p:nvSpPr>
          <p:spPr>
            <a:xfrm>
              <a:off x="21024143" y="452909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21" name="椭圆 1020"/>
            <p:cNvSpPr/>
            <p:nvPr userDrawn="1"/>
          </p:nvSpPr>
          <p:spPr>
            <a:xfrm>
              <a:off x="22272426" y="4591783"/>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22" name="椭圆 1021"/>
            <p:cNvSpPr/>
            <p:nvPr userDrawn="1"/>
          </p:nvSpPr>
          <p:spPr>
            <a:xfrm>
              <a:off x="23004069" y="4587102"/>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23" name="椭圆 1022"/>
            <p:cNvSpPr/>
            <p:nvPr userDrawn="1"/>
          </p:nvSpPr>
          <p:spPr>
            <a:xfrm>
              <a:off x="24554037" y="457185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24" name="椭圆 1023"/>
            <p:cNvSpPr/>
            <p:nvPr userDrawn="1"/>
          </p:nvSpPr>
          <p:spPr>
            <a:xfrm>
              <a:off x="25175267" y="458291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25" name="椭圆 1024"/>
            <p:cNvSpPr/>
            <p:nvPr userDrawn="1"/>
          </p:nvSpPr>
          <p:spPr>
            <a:xfrm>
              <a:off x="25403987" y="3739344"/>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26" name="椭圆 1025"/>
            <p:cNvSpPr/>
            <p:nvPr userDrawn="1"/>
          </p:nvSpPr>
          <p:spPr>
            <a:xfrm>
              <a:off x="19779063" y="350703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27" name="椭圆 1026"/>
            <p:cNvSpPr/>
            <p:nvPr userDrawn="1"/>
          </p:nvSpPr>
          <p:spPr>
            <a:xfrm>
              <a:off x="21076456" y="3553161"/>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28" name="椭圆 1027"/>
            <p:cNvSpPr/>
            <p:nvPr userDrawn="1"/>
          </p:nvSpPr>
          <p:spPr>
            <a:xfrm>
              <a:off x="23233767" y="4015476"/>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29" name="椭圆 1028"/>
            <p:cNvSpPr/>
            <p:nvPr userDrawn="1"/>
          </p:nvSpPr>
          <p:spPr>
            <a:xfrm>
              <a:off x="13818023" y="3366919"/>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30" name="椭圆 1029"/>
            <p:cNvSpPr/>
            <p:nvPr userDrawn="1"/>
          </p:nvSpPr>
          <p:spPr>
            <a:xfrm>
              <a:off x="13156595" y="3923787"/>
              <a:ext cx="648072" cy="648072"/>
            </a:xfrm>
            <a:prstGeom prst="ellipse">
              <a:avLst/>
            </a:prstGeom>
            <a:solidFill>
              <a:schemeClr val="bg1"/>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1031" name="椭圆 1030"/>
          <p:cNvSpPr/>
          <p:nvPr userDrawn="1"/>
        </p:nvSpPr>
        <p:spPr>
          <a:xfrm>
            <a:off x="8827221" y="1398084"/>
            <a:ext cx="2663755" cy="2508392"/>
          </a:xfrm>
          <a:prstGeom prst="ellipse">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32" name="椭圆 1031"/>
          <p:cNvSpPr/>
          <p:nvPr userDrawn="1"/>
        </p:nvSpPr>
        <p:spPr>
          <a:xfrm>
            <a:off x="1319576" y="-86718"/>
            <a:ext cx="3620741" cy="2091929"/>
          </a:xfrm>
          <a:prstGeom prst="ellipse">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33" name="椭圆 1032"/>
          <p:cNvSpPr/>
          <p:nvPr userDrawn="1"/>
        </p:nvSpPr>
        <p:spPr>
          <a:xfrm>
            <a:off x="7159388" y="-1241863"/>
            <a:ext cx="4673145" cy="2171225"/>
          </a:xfrm>
          <a:prstGeom prst="ellipse">
            <a:avLst/>
          </a:prstGeom>
          <a:solidFill>
            <a:schemeClr val="bg1">
              <a:alpha val="80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37" name="椭圆 1036"/>
          <p:cNvSpPr/>
          <p:nvPr userDrawn="1"/>
        </p:nvSpPr>
        <p:spPr>
          <a:xfrm rot="21033458">
            <a:off x="835040" y="3985324"/>
            <a:ext cx="2888211" cy="2552192"/>
          </a:xfrm>
          <a:prstGeom prst="ellipse">
            <a:avLst/>
          </a:prstGeom>
          <a:solidFill>
            <a:schemeClr val="bg1">
              <a:alpha val="87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38" name="椭圆 1037"/>
          <p:cNvSpPr/>
          <p:nvPr userDrawn="1"/>
        </p:nvSpPr>
        <p:spPr>
          <a:xfrm>
            <a:off x="4882169" y="4116403"/>
            <a:ext cx="6286979" cy="4798640"/>
          </a:xfrm>
          <a:prstGeom prst="ellipse">
            <a:avLst/>
          </a:prstGeom>
          <a:solidFill>
            <a:schemeClr val="bg1">
              <a:alpha val="60000"/>
            </a:scheme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path" presetSubtype="0" fill="hold" nodeType="withEffect">
                                  <p:stCondLst>
                                    <p:cond delay="0"/>
                                  </p:stCondLst>
                                  <p:childTnLst>
                                    <p:animMotion origin="layout" path="M 2.5E-6 -2.34568E-6 L -1.81632 -2.34568E-6 " pathEditMode="relative" rAng="0" ptsTypes="AA">
                                      <p:cBhvr>
                                        <p:cTn id="6" dur="16100" fill="hold"/>
                                        <p:tgtEl>
                                          <p:spTgt spid="5"/>
                                        </p:tgtEl>
                                        <p:attrNameLst>
                                          <p:attrName>ppt_x</p:attrName>
                                          <p:attrName>ppt_y</p:attrName>
                                        </p:attrNameLst>
                                      </p:cBhvr>
                                      <p:rCtr x="-90816" y="0"/>
                                    </p:animMotion>
                                  </p:childTnLst>
                                </p:cTn>
                              </p:par>
                              <p:par>
                                <p:cTn id="7" presetID="35" presetClass="path" presetSubtype="0" fill="hold" nodeType="withEffect">
                                  <p:stCondLst>
                                    <p:cond delay="0"/>
                                  </p:stCondLst>
                                  <p:childTnLst>
                                    <p:animMotion origin="layout" path="M -4.72222E-6 -3.20988E-6 L -1.81631 -3.20988E-6 " pathEditMode="relative" rAng="0" ptsTypes="AA">
                                      <p:cBhvr>
                                        <p:cTn id="8" dur="16100" fill="hold"/>
                                        <p:tgtEl>
                                          <p:spTgt spid="824"/>
                                        </p:tgtEl>
                                        <p:attrNameLst>
                                          <p:attrName>ppt_x</p:attrName>
                                          <p:attrName>ppt_y</p:attrName>
                                        </p:attrNameLst>
                                      </p:cBhvr>
                                      <p:rCtr x="-90816" y="0"/>
                                    </p:animMotion>
                                  </p:childTnLst>
                                </p:cTn>
                              </p:par>
                              <p:par>
                                <p:cTn id="9" presetID="10" presetClass="entr" presetSubtype="0" fill="hold" grpId="0" nodeType="withEffect">
                                  <p:stCondLst>
                                    <p:cond delay="0"/>
                                  </p:stCondLst>
                                  <p:childTnLst>
                                    <p:set>
                                      <p:cBhvr>
                                        <p:cTn id="10" dur="1" fill="hold">
                                          <p:stCondLst>
                                            <p:cond delay="0"/>
                                          </p:stCondLst>
                                        </p:cTn>
                                        <p:tgtEl>
                                          <p:spTgt spid="1031"/>
                                        </p:tgtEl>
                                        <p:attrNameLst>
                                          <p:attrName>style.visibility</p:attrName>
                                        </p:attrNameLst>
                                      </p:cBhvr>
                                      <p:to>
                                        <p:strVal val="visible"/>
                                      </p:to>
                                    </p:set>
                                    <p:animEffect transition="in" filter="fade">
                                      <p:cBhvr>
                                        <p:cTn id="11" dur="1000"/>
                                        <p:tgtEl>
                                          <p:spTgt spid="1031"/>
                                        </p:tgtEl>
                                      </p:cBhvr>
                                    </p:animEffect>
                                  </p:childTnLst>
                                </p:cTn>
                              </p:par>
                              <p:par>
                                <p:cTn id="12" presetID="6" presetClass="emph" presetSubtype="0" repeatCount="indefinite" autoRev="1" fill="hold" grpId="1" nodeType="withEffect">
                                  <p:stCondLst>
                                    <p:cond delay="0"/>
                                  </p:stCondLst>
                                  <p:childTnLst>
                                    <p:animScale>
                                      <p:cBhvr>
                                        <p:cTn id="13" dur="1000" fill="hold"/>
                                        <p:tgtEl>
                                          <p:spTgt spid="1031"/>
                                        </p:tgtEl>
                                      </p:cBhvr>
                                      <p:by x="200000" y="200000"/>
                                    </p:animScale>
                                  </p:childTnLst>
                                </p:cTn>
                              </p:par>
                              <p:par>
                                <p:cTn id="14" presetID="10" presetClass="exit" presetSubtype="0" fill="hold" grpId="2" nodeType="withEffect">
                                  <p:stCondLst>
                                    <p:cond delay="1500"/>
                                  </p:stCondLst>
                                  <p:childTnLst>
                                    <p:animEffect transition="out" filter="fade">
                                      <p:cBhvr>
                                        <p:cTn id="15" dur="1000"/>
                                        <p:tgtEl>
                                          <p:spTgt spid="1031"/>
                                        </p:tgtEl>
                                      </p:cBhvr>
                                    </p:animEffect>
                                    <p:set>
                                      <p:cBhvr>
                                        <p:cTn id="16" dur="1" fill="hold">
                                          <p:stCondLst>
                                            <p:cond delay="999"/>
                                          </p:stCondLst>
                                        </p:cTn>
                                        <p:tgtEl>
                                          <p:spTgt spid="1031"/>
                                        </p:tgtEl>
                                        <p:attrNameLst>
                                          <p:attrName>style.visibility</p:attrName>
                                        </p:attrNameLst>
                                      </p:cBhvr>
                                      <p:to>
                                        <p:strVal val="hidden"/>
                                      </p:to>
                                    </p:set>
                                  </p:childTnLst>
                                </p:cTn>
                              </p:par>
                              <p:par>
                                <p:cTn id="17" presetID="10" presetClass="entr" presetSubtype="0" fill="hold" grpId="3" nodeType="withEffect">
                                  <p:stCondLst>
                                    <p:cond delay="2750"/>
                                  </p:stCondLst>
                                  <p:childTnLst>
                                    <p:set>
                                      <p:cBhvr>
                                        <p:cTn id="18" dur="1" fill="hold">
                                          <p:stCondLst>
                                            <p:cond delay="0"/>
                                          </p:stCondLst>
                                        </p:cTn>
                                        <p:tgtEl>
                                          <p:spTgt spid="1031"/>
                                        </p:tgtEl>
                                        <p:attrNameLst>
                                          <p:attrName>style.visibility</p:attrName>
                                        </p:attrNameLst>
                                      </p:cBhvr>
                                      <p:to>
                                        <p:strVal val="visible"/>
                                      </p:to>
                                    </p:set>
                                    <p:animEffect transition="in" filter="fade">
                                      <p:cBhvr>
                                        <p:cTn id="19" dur="750"/>
                                        <p:tgtEl>
                                          <p:spTgt spid="1031"/>
                                        </p:tgtEl>
                                      </p:cBhvr>
                                    </p:animEffect>
                                  </p:childTnLst>
                                </p:cTn>
                              </p:par>
                              <p:par>
                                <p:cTn id="20" presetID="10" presetClass="exit" presetSubtype="0" fill="hold" grpId="4" nodeType="withEffect">
                                  <p:stCondLst>
                                    <p:cond delay="4000"/>
                                  </p:stCondLst>
                                  <p:childTnLst>
                                    <p:animEffect transition="out" filter="fade">
                                      <p:cBhvr>
                                        <p:cTn id="21" dur="750"/>
                                        <p:tgtEl>
                                          <p:spTgt spid="1031"/>
                                        </p:tgtEl>
                                      </p:cBhvr>
                                    </p:animEffect>
                                    <p:set>
                                      <p:cBhvr>
                                        <p:cTn id="22" dur="1" fill="hold">
                                          <p:stCondLst>
                                            <p:cond delay="749"/>
                                          </p:stCondLst>
                                        </p:cTn>
                                        <p:tgtEl>
                                          <p:spTgt spid="1031"/>
                                        </p:tgtEl>
                                        <p:attrNameLst>
                                          <p:attrName>style.visibility</p:attrName>
                                        </p:attrNameLst>
                                      </p:cBhvr>
                                      <p:to>
                                        <p:strVal val="hidden"/>
                                      </p:to>
                                    </p:set>
                                  </p:childTnLst>
                                </p:cTn>
                              </p:par>
                              <p:par>
                                <p:cTn id="23" presetID="10" presetClass="entr" presetSubtype="0" fill="hold" grpId="5" nodeType="withEffect">
                                  <p:stCondLst>
                                    <p:cond delay="5000"/>
                                  </p:stCondLst>
                                  <p:childTnLst>
                                    <p:set>
                                      <p:cBhvr>
                                        <p:cTn id="24" dur="1" fill="hold">
                                          <p:stCondLst>
                                            <p:cond delay="0"/>
                                          </p:stCondLst>
                                        </p:cTn>
                                        <p:tgtEl>
                                          <p:spTgt spid="1031"/>
                                        </p:tgtEl>
                                        <p:attrNameLst>
                                          <p:attrName>style.visibility</p:attrName>
                                        </p:attrNameLst>
                                      </p:cBhvr>
                                      <p:to>
                                        <p:strVal val="visible"/>
                                      </p:to>
                                    </p:set>
                                    <p:animEffect transition="in" filter="fade">
                                      <p:cBhvr>
                                        <p:cTn id="25" dur="750"/>
                                        <p:tgtEl>
                                          <p:spTgt spid="1031"/>
                                        </p:tgtEl>
                                      </p:cBhvr>
                                    </p:animEffect>
                                  </p:childTnLst>
                                </p:cTn>
                              </p:par>
                              <p:par>
                                <p:cTn id="26" presetID="10" presetClass="exit" presetSubtype="0" fill="hold" grpId="6" nodeType="withEffect">
                                  <p:stCondLst>
                                    <p:cond delay="6000"/>
                                  </p:stCondLst>
                                  <p:childTnLst>
                                    <p:animEffect transition="out" filter="fade">
                                      <p:cBhvr>
                                        <p:cTn id="27" dur="750"/>
                                        <p:tgtEl>
                                          <p:spTgt spid="1031"/>
                                        </p:tgtEl>
                                      </p:cBhvr>
                                    </p:animEffect>
                                    <p:set>
                                      <p:cBhvr>
                                        <p:cTn id="28" dur="1" fill="hold">
                                          <p:stCondLst>
                                            <p:cond delay="749"/>
                                          </p:stCondLst>
                                        </p:cTn>
                                        <p:tgtEl>
                                          <p:spTgt spid="1031"/>
                                        </p:tgtEl>
                                        <p:attrNameLst>
                                          <p:attrName>style.visibility</p:attrName>
                                        </p:attrNameLst>
                                      </p:cBhvr>
                                      <p:to>
                                        <p:strVal val="hidden"/>
                                      </p:to>
                                    </p:set>
                                  </p:childTnLst>
                                </p:cTn>
                              </p:par>
                              <p:par>
                                <p:cTn id="29" presetID="10" presetClass="entr" presetSubtype="0" fill="hold" grpId="7" nodeType="withEffect">
                                  <p:stCondLst>
                                    <p:cond delay="7000"/>
                                  </p:stCondLst>
                                  <p:childTnLst>
                                    <p:set>
                                      <p:cBhvr>
                                        <p:cTn id="30" dur="1" fill="hold">
                                          <p:stCondLst>
                                            <p:cond delay="0"/>
                                          </p:stCondLst>
                                        </p:cTn>
                                        <p:tgtEl>
                                          <p:spTgt spid="1031"/>
                                        </p:tgtEl>
                                        <p:attrNameLst>
                                          <p:attrName>style.visibility</p:attrName>
                                        </p:attrNameLst>
                                      </p:cBhvr>
                                      <p:to>
                                        <p:strVal val="visible"/>
                                      </p:to>
                                    </p:set>
                                    <p:animEffect transition="in" filter="fade">
                                      <p:cBhvr>
                                        <p:cTn id="31" dur="1000"/>
                                        <p:tgtEl>
                                          <p:spTgt spid="1031"/>
                                        </p:tgtEl>
                                      </p:cBhvr>
                                    </p:animEffect>
                                  </p:childTnLst>
                                </p:cTn>
                              </p:par>
                              <p:par>
                                <p:cTn id="32" presetID="10" presetClass="exit" presetSubtype="0" fill="hold" grpId="8" nodeType="withEffect">
                                  <p:stCondLst>
                                    <p:cond delay="8250"/>
                                  </p:stCondLst>
                                  <p:childTnLst>
                                    <p:animEffect transition="out" filter="fade">
                                      <p:cBhvr>
                                        <p:cTn id="33" dur="1000"/>
                                        <p:tgtEl>
                                          <p:spTgt spid="1031"/>
                                        </p:tgtEl>
                                      </p:cBhvr>
                                    </p:animEffect>
                                    <p:set>
                                      <p:cBhvr>
                                        <p:cTn id="34" dur="1" fill="hold">
                                          <p:stCondLst>
                                            <p:cond delay="999"/>
                                          </p:stCondLst>
                                        </p:cTn>
                                        <p:tgtEl>
                                          <p:spTgt spid="1031"/>
                                        </p:tgtEl>
                                        <p:attrNameLst>
                                          <p:attrName>style.visibility</p:attrName>
                                        </p:attrNameLst>
                                      </p:cBhvr>
                                      <p:to>
                                        <p:strVal val="hidden"/>
                                      </p:to>
                                    </p:set>
                                  </p:childTnLst>
                                </p:cTn>
                              </p:par>
                              <p:par>
                                <p:cTn id="35" presetID="10" presetClass="entr" presetSubtype="0" fill="hold" grpId="9" nodeType="withEffect">
                                  <p:stCondLst>
                                    <p:cond delay="9750"/>
                                  </p:stCondLst>
                                  <p:childTnLst>
                                    <p:set>
                                      <p:cBhvr>
                                        <p:cTn id="36" dur="1" fill="hold">
                                          <p:stCondLst>
                                            <p:cond delay="0"/>
                                          </p:stCondLst>
                                        </p:cTn>
                                        <p:tgtEl>
                                          <p:spTgt spid="1031"/>
                                        </p:tgtEl>
                                        <p:attrNameLst>
                                          <p:attrName>style.visibility</p:attrName>
                                        </p:attrNameLst>
                                      </p:cBhvr>
                                      <p:to>
                                        <p:strVal val="visible"/>
                                      </p:to>
                                    </p:set>
                                    <p:animEffect transition="in" filter="fade">
                                      <p:cBhvr>
                                        <p:cTn id="37" dur="750"/>
                                        <p:tgtEl>
                                          <p:spTgt spid="1031"/>
                                        </p:tgtEl>
                                      </p:cBhvr>
                                    </p:animEffect>
                                  </p:childTnLst>
                                </p:cTn>
                              </p:par>
                              <p:par>
                                <p:cTn id="38" presetID="10" presetClass="exit" presetSubtype="0" fill="hold" grpId="10" nodeType="withEffect">
                                  <p:stCondLst>
                                    <p:cond delay="10750"/>
                                  </p:stCondLst>
                                  <p:childTnLst>
                                    <p:animEffect transition="out" filter="fade">
                                      <p:cBhvr>
                                        <p:cTn id="39" dur="750"/>
                                        <p:tgtEl>
                                          <p:spTgt spid="1031"/>
                                        </p:tgtEl>
                                      </p:cBhvr>
                                    </p:animEffect>
                                    <p:set>
                                      <p:cBhvr>
                                        <p:cTn id="40" dur="1" fill="hold">
                                          <p:stCondLst>
                                            <p:cond delay="749"/>
                                          </p:stCondLst>
                                        </p:cTn>
                                        <p:tgtEl>
                                          <p:spTgt spid="1031"/>
                                        </p:tgtEl>
                                        <p:attrNameLst>
                                          <p:attrName>style.visibility</p:attrName>
                                        </p:attrNameLst>
                                      </p:cBhvr>
                                      <p:to>
                                        <p:strVal val="hidden"/>
                                      </p:to>
                                    </p:set>
                                  </p:childTnLst>
                                </p:cTn>
                              </p:par>
                              <p:par>
                                <p:cTn id="41" presetID="10" presetClass="entr" presetSubtype="0" fill="hold" grpId="11" nodeType="withEffect">
                                  <p:stCondLst>
                                    <p:cond delay="11750"/>
                                  </p:stCondLst>
                                  <p:childTnLst>
                                    <p:set>
                                      <p:cBhvr>
                                        <p:cTn id="42" dur="1" fill="hold">
                                          <p:stCondLst>
                                            <p:cond delay="0"/>
                                          </p:stCondLst>
                                        </p:cTn>
                                        <p:tgtEl>
                                          <p:spTgt spid="1031"/>
                                        </p:tgtEl>
                                        <p:attrNameLst>
                                          <p:attrName>style.visibility</p:attrName>
                                        </p:attrNameLst>
                                      </p:cBhvr>
                                      <p:to>
                                        <p:strVal val="visible"/>
                                      </p:to>
                                    </p:set>
                                    <p:animEffect transition="in" filter="fade">
                                      <p:cBhvr>
                                        <p:cTn id="43" dur="750"/>
                                        <p:tgtEl>
                                          <p:spTgt spid="1031"/>
                                        </p:tgtEl>
                                      </p:cBhvr>
                                    </p:animEffect>
                                  </p:childTnLst>
                                </p:cTn>
                              </p:par>
                              <p:par>
                                <p:cTn id="44" presetID="10" presetClass="exit" presetSubtype="0" fill="hold" grpId="12" nodeType="withEffect">
                                  <p:stCondLst>
                                    <p:cond delay="12750"/>
                                  </p:stCondLst>
                                  <p:childTnLst>
                                    <p:animEffect transition="out" filter="fade">
                                      <p:cBhvr>
                                        <p:cTn id="45" dur="750"/>
                                        <p:tgtEl>
                                          <p:spTgt spid="1031"/>
                                        </p:tgtEl>
                                      </p:cBhvr>
                                    </p:animEffect>
                                    <p:set>
                                      <p:cBhvr>
                                        <p:cTn id="46" dur="1" fill="hold">
                                          <p:stCondLst>
                                            <p:cond delay="749"/>
                                          </p:stCondLst>
                                        </p:cTn>
                                        <p:tgtEl>
                                          <p:spTgt spid="1031"/>
                                        </p:tgtEl>
                                        <p:attrNameLst>
                                          <p:attrName>style.visibility</p:attrName>
                                        </p:attrNameLst>
                                      </p:cBhvr>
                                      <p:to>
                                        <p:strVal val="hidden"/>
                                      </p:to>
                                    </p:set>
                                  </p:childTnLst>
                                </p:cTn>
                              </p:par>
                              <p:par>
                                <p:cTn id="47" presetID="10" presetClass="entr" presetSubtype="0" fill="hold" grpId="13" nodeType="withEffect">
                                  <p:stCondLst>
                                    <p:cond delay="13750"/>
                                  </p:stCondLst>
                                  <p:childTnLst>
                                    <p:set>
                                      <p:cBhvr>
                                        <p:cTn id="48" dur="1" fill="hold">
                                          <p:stCondLst>
                                            <p:cond delay="0"/>
                                          </p:stCondLst>
                                        </p:cTn>
                                        <p:tgtEl>
                                          <p:spTgt spid="1031"/>
                                        </p:tgtEl>
                                        <p:attrNameLst>
                                          <p:attrName>style.visibility</p:attrName>
                                        </p:attrNameLst>
                                      </p:cBhvr>
                                      <p:to>
                                        <p:strVal val="visible"/>
                                      </p:to>
                                    </p:set>
                                    <p:animEffect transition="in" filter="fade">
                                      <p:cBhvr>
                                        <p:cTn id="49" dur="750"/>
                                        <p:tgtEl>
                                          <p:spTgt spid="1031"/>
                                        </p:tgtEl>
                                      </p:cBhvr>
                                    </p:animEffect>
                                  </p:childTnLst>
                                </p:cTn>
                              </p:par>
                              <p:par>
                                <p:cTn id="50" presetID="10" presetClass="exit" presetSubtype="0" fill="hold" grpId="14" nodeType="withEffect">
                                  <p:stCondLst>
                                    <p:cond delay="14750"/>
                                  </p:stCondLst>
                                  <p:childTnLst>
                                    <p:animEffect transition="out" filter="fade">
                                      <p:cBhvr>
                                        <p:cTn id="51" dur="750"/>
                                        <p:tgtEl>
                                          <p:spTgt spid="1031"/>
                                        </p:tgtEl>
                                      </p:cBhvr>
                                    </p:animEffect>
                                    <p:set>
                                      <p:cBhvr>
                                        <p:cTn id="52" dur="1" fill="hold">
                                          <p:stCondLst>
                                            <p:cond delay="749"/>
                                          </p:stCondLst>
                                        </p:cTn>
                                        <p:tgtEl>
                                          <p:spTgt spid="1031"/>
                                        </p:tgtEl>
                                        <p:attrNameLst>
                                          <p:attrName>style.visibility</p:attrName>
                                        </p:attrNameLst>
                                      </p:cBhvr>
                                      <p:to>
                                        <p:strVal val="hidden"/>
                                      </p:to>
                                    </p:set>
                                  </p:childTnLst>
                                </p:cTn>
                              </p:par>
                              <p:par>
                                <p:cTn id="53" presetID="6" presetClass="emph" presetSubtype="0" repeatCount="indefinite" autoRev="1" fill="hold" grpId="1" nodeType="withEffect">
                                  <p:stCondLst>
                                    <p:cond delay="0"/>
                                  </p:stCondLst>
                                  <p:childTnLst>
                                    <p:animScale>
                                      <p:cBhvr>
                                        <p:cTn id="54" dur="1250" fill="hold"/>
                                        <p:tgtEl>
                                          <p:spTgt spid="1033"/>
                                        </p:tgtEl>
                                      </p:cBhvr>
                                      <p:by x="200000" y="200000"/>
                                    </p:animScale>
                                  </p:childTnLst>
                                </p:cTn>
                              </p:par>
                              <p:par>
                                <p:cTn id="55" presetID="10" presetClass="entr" presetSubtype="0" fill="hold" grpId="0" nodeType="withEffect">
                                  <p:stCondLst>
                                    <p:cond delay="250"/>
                                  </p:stCondLst>
                                  <p:childTnLst>
                                    <p:set>
                                      <p:cBhvr>
                                        <p:cTn id="56" dur="1" fill="hold">
                                          <p:stCondLst>
                                            <p:cond delay="0"/>
                                          </p:stCondLst>
                                        </p:cTn>
                                        <p:tgtEl>
                                          <p:spTgt spid="1033"/>
                                        </p:tgtEl>
                                        <p:attrNameLst>
                                          <p:attrName>style.visibility</p:attrName>
                                        </p:attrNameLst>
                                      </p:cBhvr>
                                      <p:to>
                                        <p:strVal val="visible"/>
                                      </p:to>
                                    </p:set>
                                    <p:animEffect transition="in" filter="fade">
                                      <p:cBhvr>
                                        <p:cTn id="57" dur="1000"/>
                                        <p:tgtEl>
                                          <p:spTgt spid="1033"/>
                                        </p:tgtEl>
                                      </p:cBhvr>
                                    </p:animEffect>
                                  </p:childTnLst>
                                </p:cTn>
                              </p:par>
                              <p:par>
                                <p:cTn id="58" presetID="10" presetClass="exit" presetSubtype="0" fill="hold" grpId="2" nodeType="withEffect">
                                  <p:stCondLst>
                                    <p:cond delay="1750"/>
                                  </p:stCondLst>
                                  <p:childTnLst>
                                    <p:animEffect transition="out" filter="fade">
                                      <p:cBhvr>
                                        <p:cTn id="59" dur="1000"/>
                                        <p:tgtEl>
                                          <p:spTgt spid="1033"/>
                                        </p:tgtEl>
                                      </p:cBhvr>
                                    </p:animEffect>
                                    <p:set>
                                      <p:cBhvr>
                                        <p:cTn id="60" dur="1" fill="hold">
                                          <p:stCondLst>
                                            <p:cond delay="999"/>
                                          </p:stCondLst>
                                        </p:cTn>
                                        <p:tgtEl>
                                          <p:spTgt spid="1033"/>
                                        </p:tgtEl>
                                        <p:attrNameLst>
                                          <p:attrName>style.visibility</p:attrName>
                                        </p:attrNameLst>
                                      </p:cBhvr>
                                      <p:to>
                                        <p:strVal val="hidden"/>
                                      </p:to>
                                    </p:set>
                                  </p:childTnLst>
                                </p:cTn>
                              </p:par>
                              <p:par>
                                <p:cTn id="61" presetID="10" presetClass="entr" presetSubtype="0" fill="hold" grpId="3" nodeType="withEffect">
                                  <p:stCondLst>
                                    <p:cond delay="3000"/>
                                  </p:stCondLst>
                                  <p:childTnLst>
                                    <p:set>
                                      <p:cBhvr>
                                        <p:cTn id="62" dur="1" fill="hold">
                                          <p:stCondLst>
                                            <p:cond delay="0"/>
                                          </p:stCondLst>
                                        </p:cTn>
                                        <p:tgtEl>
                                          <p:spTgt spid="1033"/>
                                        </p:tgtEl>
                                        <p:attrNameLst>
                                          <p:attrName>style.visibility</p:attrName>
                                        </p:attrNameLst>
                                      </p:cBhvr>
                                      <p:to>
                                        <p:strVal val="visible"/>
                                      </p:to>
                                    </p:set>
                                    <p:animEffect transition="in" filter="fade">
                                      <p:cBhvr>
                                        <p:cTn id="63" dur="750"/>
                                        <p:tgtEl>
                                          <p:spTgt spid="1033"/>
                                        </p:tgtEl>
                                      </p:cBhvr>
                                    </p:animEffect>
                                  </p:childTnLst>
                                </p:cTn>
                              </p:par>
                              <p:par>
                                <p:cTn id="64" presetID="10" presetClass="exit" presetSubtype="0" fill="hold" grpId="4" nodeType="withEffect">
                                  <p:stCondLst>
                                    <p:cond delay="4250"/>
                                  </p:stCondLst>
                                  <p:childTnLst>
                                    <p:animEffect transition="out" filter="fade">
                                      <p:cBhvr>
                                        <p:cTn id="65" dur="750"/>
                                        <p:tgtEl>
                                          <p:spTgt spid="1033"/>
                                        </p:tgtEl>
                                      </p:cBhvr>
                                    </p:animEffect>
                                    <p:set>
                                      <p:cBhvr>
                                        <p:cTn id="66" dur="1" fill="hold">
                                          <p:stCondLst>
                                            <p:cond delay="749"/>
                                          </p:stCondLst>
                                        </p:cTn>
                                        <p:tgtEl>
                                          <p:spTgt spid="1033"/>
                                        </p:tgtEl>
                                        <p:attrNameLst>
                                          <p:attrName>style.visibility</p:attrName>
                                        </p:attrNameLst>
                                      </p:cBhvr>
                                      <p:to>
                                        <p:strVal val="hidden"/>
                                      </p:to>
                                    </p:set>
                                  </p:childTnLst>
                                </p:cTn>
                              </p:par>
                              <p:par>
                                <p:cTn id="67" presetID="10" presetClass="entr" presetSubtype="0" fill="hold" grpId="5" nodeType="withEffect">
                                  <p:stCondLst>
                                    <p:cond delay="5250"/>
                                  </p:stCondLst>
                                  <p:childTnLst>
                                    <p:set>
                                      <p:cBhvr>
                                        <p:cTn id="68" dur="1" fill="hold">
                                          <p:stCondLst>
                                            <p:cond delay="0"/>
                                          </p:stCondLst>
                                        </p:cTn>
                                        <p:tgtEl>
                                          <p:spTgt spid="1033"/>
                                        </p:tgtEl>
                                        <p:attrNameLst>
                                          <p:attrName>style.visibility</p:attrName>
                                        </p:attrNameLst>
                                      </p:cBhvr>
                                      <p:to>
                                        <p:strVal val="visible"/>
                                      </p:to>
                                    </p:set>
                                    <p:animEffect transition="in" filter="fade">
                                      <p:cBhvr>
                                        <p:cTn id="69" dur="750"/>
                                        <p:tgtEl>
                                          <p:spTgt spid="1033"/>
                                        </p:tgtEl>
                                      </p:cBhvr>
                                    </p:animEffect>
                                  </p:childTnLst>
                                </p:cTn>
                              </p:par>
                              <p:par>
                                <p:cTn id="70" presetID="10" presetClass="exit" presetSubtype="0" fill="hold" grpId="6" nodeType="withEffect">
                                  <p:stCondLst>
                                    <p:cond delay="6500"/>
                                  </p:stCondLst>
                                  <p:childTnLst>
                                    <p:animEffect transition="out" filter="fade">
                                      <p:cBhvr>
                                        <p:cTn id="71" dur="750"/>
                                        <p:tgtEl>
                                          <p:spTgt spid="1033"/>
                                        </p:tgtEl>
                                      </p:cBhvr>
                                    </p:animEffect>
                                    <p:set>
                                      <p:cBhvr>
                                        <p:cTn id="72" dur="1" fill="hold">
                                          <p:stCondLst>
                                            <p:cond delay="749"/>
                                          </p:stCondLst>
                                        </p:cTn>
                                        <p:tgtEl>
                                          <p:spTgt spid="1033"/>
                                        </p:tgtEl>
                                        <p:attrNameLst>
                                          <p:attrName>style.visibility</p:attrName>
                                        </p:attrNameLst>
                                      </p:cBhvr>
                                      <p:to>
                                        <p:strVal val="hidden"/>
                                      </p:to>
                                    </p:set>
                                  </p:childTnLst>
                                </p:cTn>
                              </p:par>
                              <p:par>
                                <p:cTn id="73" presetID="10" presetClass="entr" presetSubtype="0" fill="hold" grpId="7" nodeType="withEffect">
                                  <p:stCondLst>
                                    <p:cond delay="7500"/>
                                  </p:stCondLst>
                                  <p:childTnLst>
                                    <p:set>
                                      <p:cBhvr>
                                        <p:cTn id="74" dur="1" fill="hold">
                                          <p:stCondLst>
                                            <p:cond delay="0"/>
                                          </p:stCondLst>
                                        </p:cTn>
                                        <p:tgtEl>
                                          <p:spTgt spid="1033"/>
                                        </p:tgtEl>
                                        <p:attrNameLst>
                                          <p:attrName>style.visibility</p:attrName>
                                        </p:attrNameLst>
                                      </p:cBhvr>
                                      <p:to>
                                        <p:strVal val="visible"/>
                                      </p:to>
                                    </p:set>
                                    <p:animEffect transition="in" filter="fade">
                                      <p:cBhvr>
                                        <p:cTn id="75" dur="1000"/>
                                        <p:tgtEl>
                                          <p:spTgt spid="1033"/>
                                        </p:tgtEl>
                                      </p:cBhvr>
                                    </p:animEffect>
                                  </p:childTnLst>
                                </p:cTn>
                              </p:par>
                              <p:par>
                                <p:cTn id="76" presetID="10" presetClass="exit" presetSubtype="0" fill="hold" grpId="8" nodeType="withEffect">
                                  <p:stCondLst>
                                    <p:cond delay="8750"/>
                                  </p:stCondLst>
                                  <p:childTnLst>
                                    <p:animEffect transition="out" filter="fade">
                                      <p:cBhvr>
                                        <p:cTn id="77" dur="1000"/>
                                        <p:tgtEl>
                                          <p:spTgt spid="1033"/>
                                        </p:tgtEl>
                                      </p:cBhvr>
                                    </p:animEffect>
                                    <p:set>
                                      <p:cBhvr>
                                        <p:cTn id="78" dur="1" fill="hold">
                                          <p:stCondLst>
                                            <p:cond delay="999"/>
                                          </p:stCondLst>
                                        </p:cTn>
                                        <p:tgtEl>
                                          <p:spTgt spid="1033"/>
                                        </p:tgtEl>
                                        <p:attrNameLst>
                                          <p:attrName>style.visibility</p:attrName>
                                        </p:attrNameLst>
                                      </p:cBhvr>
                                      <p:to>
                                        <p:strVal val="hidden"/>
                                      </p:to>
                                    </p:set>
                                  </p:childTnLst>
                                </p:cTn>
                              </p:par>
                              <p:par>
                                <p:cTn id="79" presetID="10" presetClass="entr" presetSubtype="0" fill="hold" grpId="9" nodeType="withEffect">
                                  <p:stCondLst>
                                    <p:cond delay="10250"/>
                                  </p:stCondLst>
                                  <p:childTnLst>
                                    <p:set>
                                      <p:cBhvr>
                                        <p:cTn id="80" dur="1" fill="hold">
                                          <p:stCondLst>
                                            <p:cond delay="0"/>
                                          </p:stCondLst>
                                        </p:cTn>
                                        <p:tgtEl>
                                          <p:spTgt spid="1033"/>
                                        </p:tgtEl>
                                        <p:attrNameLst>
                                          <p:attrName>style.visibility</p:attrName>
                                        </p:attrNameLst>
                                      </p:cBhvr>
                                      <p:to>
                                        <p:strVal val="visible"/>
                                      </p:to>
                                    </p:set>
                                    <p:animEffect transition="in" filter="fade">
                                      <p:cBhvr>
                                        <p:cTn id="81" dur="750"/>
                                        <p:tgtEl>
                                          <p:spTgt spid="1033"/>
                                        </p:tgtEl>
                                      </p:cBhvr>
                                    </p:animEffect>
                                  </p:childTnLst>
                                </p:cTn>
                              </p:par>
                              <p:par>
                                <p:cTn id="82" presetID="10" presetClass="exit" presetSubtype="0" fill="hold" grpId="10" nodeType="withEffect">
                                  <p:stCondLst>
                                    <p:cond delay="11250"/>
                                  </p:stCondLst>
                                  <p:childTnLst>
                                    <p:animEffect transition="out" filter="fade">
                                      <p:cBhvr>
                                        <p:cTn id="83" dur="750"/>
                                        <p:tgtEl>
                                          <p:spTgt spid="1033"/>
                                        </p:tgtEl>
                                      </p:cBhvr>
                                    </p:animEffect>
                                    <p:set>
                                      <p:cBhvr>
                                        <p:cTn id="84" dur="1" fill="hold">
                                          <p:stCondLst>
                                            <p:cond delay="749"/>
                                          </p:stCondLst>
                                        </p:cTn>
                                        <p:tgtEl>
                                          <p:spTgt spid="1033"/>
                                        </p:tgtEl>
                                        <p:attrNameLst>
                                          <p:attrName>style.visibility</p:attrName>
                                        </p:attrNameLst>
                                      </p:cBhvr>
                                      <p:to>
                                        <p:strVal val="hidden"/>
                                      </p:to>
                                    </p:set>
                                  </p:childTnLst>
                                </p:cTn>
                              </p:par>
                              <p:par>
                                <p:cTn id="85" presetID="10" presetClass="entr" presetSubtype="0" fill="hold" grpId="11" nodeType="withEffect">
                                  <p:stCondLst>
                                    <p:cond delay="12250"/>
                                  </p:stCondLst>
                                  <p:childTnLst>
                                    <p:set>
                                      <p:cBhvr>
                                        <p:cTn id="86" dur="1" fill="hold">
                                          <p:stCondLst>
                                            <p:cond delay="0"/>
                                          </p:stCondLst>
                                        </p:cTn>
                                        <p:tgtEl>
                                          <p:spTgt spid="1033"/>
                                        </p:tgtEl>
                                        <p:attrNameLst>
                                          <p:attrName>style.visibility</p:attrName>
                                        </p:attrNameLst>
                                      </p:cBhvr>
                                      <p:to>
                                        <p:strVal val="visible"/>
                                      </p:to>
                                    </p:set>
                                    <p:animEffect transition="in" filter="fade">
                                      <p:cBhvr>
                                        <p:cTn id="87" dur="750"/>
                                        <p:tgtEl>
                                          <p:spTgt spid="1033"/>
                                        </p:tgtEl>
                                      </p:cBhvr>
                                    </p:animEffect>
                                  </p:childTnLst>
                                </p:cTn>
                              </p:par>
                              <p:par>
                                <p:cTn id="88" presetID="10" presetClass="exit" presetSubtype="0" fill="hold" grpId="12" nodeType="withEffect">
                                  <p:stCondLst>
                                    <p:cond delay="13250"/>
                                  </p:stCondLst>
                                  <p:childTnLst>
                                    <p:animEffect transition="out" filter="fade">
                                      <p:cBhvr>
                                        <p:cTn id="89" dur="750"/>
                                        <p:tgtEl>
                                          <p:spTgt spid="1033"/>
                                        </p:tgtEl>
                                      </p:cBhvr>
                                    </p:animEffect>
                                    <p:set>
                                      <p:cBhvr>
                                        <p:cTn id="90" dur="1" fill="hold">
                                          <p:stCondLst>
                                            <p:cond delay="749"/>
                                          </p:stCondLst>
                                        </p:cTn>
                                        <p:tgtEl>
                                          <p:spTgt spid="1033"/>
                                        </p:tgtEl>
                                        <p:attrNameLst>
                                          <p:attrName>style.visibility</p:attrName>
                                        </p:attrNameLst>
                                      </p:cBhvr>
                                      <p:to>
                                        <p:strVal val="hidden"/>
                                      </p:to>
                                    </p:set>
                                  </p:childTnLst>
                                </p:cTn>
                              </p:par>
                              <p:par>
                                <p:cTn id="91" presetID="10" presetClass="entr" presetSubtype="0" fill="hold" grpId="13" nodeType="withEffect">
                                  <p:stCondLst>
                                    <p:cond delay="14250"/>
                                  </p:stCondLst>
                                  <p:childTnLst>
                                    <p:set>
                                      <p:cBhvr>
                                        <p:cTn id="92" dur="1" fill="hold">
                                          <p:stCondLst>
                                            <p:cond delay="0"/>
                                          </p:stCondLst>
                                        </p:cTn>
                                        <p:tgtEl>
                                          <p:spTgt spid="1033"/>
                                        </p:tgtEl>
                                        <p:attrNameLst>
                                          <p:attrName>style.visibility</p:attrName>
                                        </p:attrNameLst>
                                      </p:cBhvr>
                                      <p:to>
                                        <p:strVal val="visible"/>
                                      </p:to>
                                    </p:set>
                                    <p:animEffect transition="in" filter="fade">
                                      <p:cBhvr>
                                        <p:cTn id="93" dur="750"/>
                                        <p:tgtEl>
                                          <p:spTgt spid="1033"/>
                                        </p:tgtEl>
                                      </p:cBhvr>
                                    </p:animEffect>
                                  </p:childTnLst>
                                </p:cTn>
                              </p:par>
                              <p:par>
                                <p:cTn id="94" presetID="10" presetClass="exit" presetSubtype="0" fill="hold" grpId="14" nodeType="withEffect">
                                  <p:stCondLst>
                                    <p:cond delay="15250"/>
                                  </p:stCondLst>
                                  <p:childTnLst>
                                    <p:animEffect transition="out" filter="fade">
                                      <p:cBhvr>
                                        <p:cTn id="95" dur="750"/>
                                        <p:tgtEl>
                                          <p:spTgt spid="1033"/>
                                        </p:tgtEl>
                                      </p:cBhvr>
                                    </p:animEffect>
                                    <p:set>
                                      <p:cBhvr>
                                        <p:cTn id="96" dur="1" fill="hold">
                                          <p:stCondLst>
                                            <p:cond delay="749"/>
                                          </p:stCondLst>
                                        </p:cTn>
                                        <p:tgtEl>
                                          <p:spTgt spid="1033"/>
                                        </p:tgtEl>
                                        <p:attrNameLst>
                                          <p:attrName>style.visibility</p:attrName>
                                        </p:attrNameLst>
                                      </p:cBhvr>
                                      <p:to>
                                        <p:strVal val="hidden"/>
                                      </p:to>
                                    </p:set>
                                  </p:childTnLst>
                                </p:cTn>
                              </p:par>
                              <p:par>
                                <p:cTn id="97" presetID="6" presetClass="emph" presetSubtype="0" repeatCount="indefinite" autoRev="1" fill="hold" grpId="1" nodeType="withEffect">
                                  <p:stCondLst>
                                    <p:cond delay="0"/>
                                  </p:stCondLst>
                                  <p:childTnLst>
                                    <p:animScale>
                                      <p:cBhvr>
                                        <p:cTn id="98" dur="1500" fill="hold"/>
                                        <p:tgtEl>
                                          <p:spTgt spid="1032"/>
                                        </p:tgtEl>
                                      </p:cBhvr>
                                      <p:by x="200000" y="200000"/>
                                    </p:animScale>
                                  </p:childTnLst>
                                </p:cTn>
                              </p:par>
                              <p:par>
                                <p:cTn id="99" presetID="10" presetClass="entr" presetSubtype="0" fill="hold" grpId="0" nodeType="withEffect">
                                  <p:stCondLst>
                                    <p:cond delay="100"/>
                                  </p:stCondLst>
                                  <p:childTnLst>
                                    <p:set>
                                      <p:cBhvr>
                                        <p:cTn id="100" dur="1" fill="hold">
                                          <p:stCondLst>
                                            <p:cond delay="0"/>
                                          </p:stCondLst>
                                        </p:cTn>
                                        <p:tgtEl>
                                          <p:spTgt spid="1032"/>
                                        </p:tgtEl>
                                        <p:attrNameLst>
                                          <p:attrName>style.visibility</p:attrName>
                                        </p:attrNameLst>
                                      </p:cBhvr>
                                      <p:to>
                                        <p:strVal val="visible"/>
                                      </p:to>
                                    </p:set>
                                    <p:animEffect transition="in" filter="fade">
                                      <p:cBhvr>
                                        <p:cTn id="101" dur="1000"/>
                                        <p:tgtEl>
                                          <p:spTgt spid="1032"/>
                                        </p:tgtEl>
                                      </p:cBhvr>
                                    </p:animEffect>
                                  </p:childTnLst>
                                </p:cTn>
                              </p:par>
                              <p:par>
                                <p:cTn id="102" presetID="10" presetClass="exit" presetSubtype="0" fill="hold" grpId="2" nodeType="withEffect">
                                  <p:stCondLst>
                                    <p:cond delay="1750"/>
                                  </p:stCondLst>
                                  <p:childTnLst>
                                    <p:animEffect transition="out" filter="fade">
                                      <p:cBhvr>
                                        <p:cTn id="103" dur="1000"/>
                                        <p:tgtEl>
                                          <p:spTgt spid="1032"/>
                                        </p:tgtEl>
                                      </p:cBhvr>
                                    </p:animEffect>
                                    <p:set>
                                      <p:cBhvr>
                                        <p:cTn id="104" dur="1" fill="hold">
                                          <p:stCondLst>
                                            <p:cond delay="999"/>
                                          </p:stCondLst>
                                        </p:cTn>
                                        <p:tgtEl>
                                          <p:spTgt spid="1032"/>
                                        </p:tgtEl>
                                        <p:attrNameLst>
                                          <p:attrName>style.visibility</p:attrName>
                                        </p:attrNameLst>
                                      </p:cBhvr>
                                      <p:to>
                                        <p:strVal val="hidden"/>
                                      </p:to>
                                    </p:set>
                                  </p:childTnLst>
                                </p:cTn>
                              </p:par>
                              <p:par>
                                <p:cTn id="105" presetID="10" presetClass="entr" presetSubtype="0" fill="hold" grpId="3" nodeType="withEffect">
                                  <p:stCondLst>
                                    <p:cond delay="3000"/>
                                  </p:stCondLst>
                                  <p:childTnLst>
                                    <p:set>
                                      <p:cBhvr>
                                        <p:cTn id="106" dur="1" fill="hold">
                                          <p:stCondLst>
                                            <p:cond delay="0"/>
                                          </p:stCondLst>
                                        </p:cTn>
                                        <p:tgtEl>
                                          <p:spTgt spid="1032"/>
                                        </p:tgtEl>
                                        <p:attrNameLst>
                                          <p:attrName>style.visibility</p:attrName>
                                        </p:attrNameLst>
                                      </p:cBhvr>
                                      <p:to>
                                        <p:strVal val="visible"/>
                                      </p:to>
                                    </p:set>
                                    <p:animEffect transition="in" filter="fade">
                                      <p:cBhvr>
                                        <p:cTn id="107" dur="750"/>
                                        <p:tgtEl>
                                          <p:spTgt spid="1032"/>
                                        </p:tgtEl>
                                      </p:cBhvr>
                                    </p:animEffect>
                                  </p:childTnLst>
                                </p:cTn>
                              </p:par>
                              <p:par>
                                <p:cTn id="108" presetID="10" presetClass="exit" presetSubtype="0" fill="hold" grpId="4" nodeType="withEffect">
                                  <p:stCondLst>
                                    <p:cond delay="4250"/>
                                  </p:stCondLst>
                                  <p:childTnLst>
                                    <p:animEffect transition="out" filter="fade">
                                      <p:cBhvr>
                                        <p:cTn id="109" dur="750"/>
                                        <p:tgtEl>
                                          <p:spTgt spid="1032"/>
                                        </p:tgtEl>
                                      </p:cBhvr>
                                    </p:animEffect>
                                    <p:set>
                                      <p:cBhvr>
                                        <p:cTn id="110" dur="1" fill="hold">
                                          <p:stCondLst>
                                            <p:cond delay="749"/>
                                          </p:stCondLst>
                                        </p:cTn>
                                        <p:tgtEl>
                                          <p:spTgt spid="1032"/>
                                        </p:tgtEl>
                                        <p:attrNameLst>
                                          <p:attrName>style.visibility</p:attrName>
                                        </p:attrNameLst>
                                      </p:cBhvr>
                                      <p:to>
                                        <p:strVal val="hidden"/>
                                      </p:to>
                                    </p:set>
                                  </p:childTnLst>
                                </p:cTn>
                              </p:par>
                              <p:par>
                                <p:cTn id="111" presetID="10" presetClass="entr" presetSubtype="0" fill="hold" grpId="5" nodeType="withEffect">
                                  <p:stCondLst>
                                    <p:cond delay="5250"/>
                                  </p:stCondLst>
                                  <p:childTnLst>
                                    <p:set>
                                      <p:cBhvr>
                                        <p:cTn id="112" dur="1" fill="hold">
                                          <p:stCondLst>
                                            <p:cond delay="0"/>
                                          </p:stCondLst>
                                        </p:cTn>
                                        <p:tgtEl>
                                          <p:spTgt spid="1032"/>
                                        </p:tgtEl>
                                        <p:attrNameLst>
                                          <p:attrName>style.visibility</p:attrName>
                                        </p:attrNameLst>
                                      </p:cBhvr>
                                      <p:to>
                                        <p:strVal val="visible"/>
                                      </p:to>
                                    </p:set>
                                    <p:animEffect transition="in" filter="fade">
                                      <p:cBhvr>
                                        <p:cTn id="113" dur="750"/>
                                        <p:tgtEl>
                                          <p:spTgt spid="1032"/>
                                        </p:tgtEl>
                                      </p:cBhvr>
                                    </p:animEffect>
                                  </p:childTnLst>
                                </p:cTn>
                              </p:par>
                              <p:par>
                                <p:cTn id="114" presetID="10" presetClass="exit" presetSubtype="0" fill="hold" grpId="6" nodeType="withEffect">
                                  <p:stCondLst>
                                    <p:cond delay="6500"/>
                                  </p:stCondLst>
                                  <p:childTnLst>
                                    <p:animEffect transition="out" filter="fade">
                                      <p:cBhvr>
                                        <p:cTn id="115" dur="750"/>
                                        <p:tgtEl>
                                          <p:spTgt spid="1032"/>
                                        </p:tgtEl>
                                      </p:cBhvr>
                                    </p:animEffect>
                                    <p:set>
                                      <p:cBhvr>
                                        <p:cTn id="116" dur="1" fill="hold">
                                          <p:stCondLst>
                                            <p:cond delay="749"/>
                                          </p:stCondLst>
                                        </p:cTn>
                                        <p:tgtEl>
                                          <p:spTgt spid="1032"/>
                                        </p:tgtEl>
                                        <p:attrNameLst>
                                          <p:attrName>style.visibility</p:attrName>
                                        </p:attrNameLst>
                                      </p:cBhvr>
                                      <p:to>
                                        <p:strVal val="hidden"/>
                                      </p:to>
                                    </p:set>
                                  </p:childTnLst>
                                </p:cTn>
                              </p:par>
                              <p:par>
                                <p:cTn id="117" presetID="10" presetClass="entr" presetSubtype="0" fill="hold" grpId="7" nodeType="withEffect">
                                  <p:stCondLst>
                                    <p:cond delay="7750"/>
                                  </p:stCondLst>
                                  <p:childTnLst>
                                    <p:set>
                                      <p:cBhvr>
                                        <p:cTn id="118" dur="1" fill="hold">
                                          <p:stCondLst>
                                            <p:cond delay="0"/>
                                          </p:stCondLst>
                                        </p:cTn>
                                        <p:tgtEl>
                                          <p:spTgt spid="1032"/>
                                        </p:tgtEl>
                                        <p:attrNameLst>
                                          <p:attrName>style.visibility</p:attrName>
                                        </p:attrNameLst>
                                      </p:cBhvr>
                                      <p:to>
                                        <p:strVal val="visible"/>
                                      </p:to>
                                    </p:set>
                                    <p:animEffect transition="in" filter="fade">
                                      <p:cBhvr>
                                        <p:cTn id="119" dur="1000"/>
                                        <p:tgtEl>
                                          <p:spTgt spid="1032"/>
                                        </p:tgtEl>
                                      </p:cBhvr>
                                    </p:animEffect>
                                  </p:childTnLst>
                                </p:cTn>
                              </p:par>
                              <p:par>
                                <p:cTn id="120" presetID="10" presetClass="exit" presetSubtype="0" fill="hold" grpId="8" nodeType="withEffect">
                                  <p:stCondLst>
                                    <p:cond delay="9000"/>
                                  </p:stCondLst>
                                  <p:childTnLst>
                                    <p:animEffect transition="out" filter="fade">
                                      <p:cBhvr>
                                        <p:cTn id="121" dur="750"/>
                                        <p:tgtEl>
                                          <p:spTgt spid="1032"/>
                                        </p:tgtEl>
                                      </p:cBhvr>
                                    </p:animEffect>
                                    <p:set>
                                      <p:cBhvr>
                                        <p:cTn id="122" dur="1" fill="hold">
                                          <p:stCondLst>
                                            <p:cond delay="749"/>
                                          </p:stCondLst>
                                        </p:cTn>
                                        <p:tgtEl>
                                          <p:spTgt spid="1032"/>
                                        </p:tgtEl>
                                        <p:attrNameLst>
                                          <p:attrName>style.visibility</p:attrName>
                                        </p:attrNameLst>
                                      </p:cBhvr>
                                      <p:to>
                                        <p:strVal val="hidden"/>
                                      </p:to>
                                    </p:set>
                                  </p:childTnLst>
                                </p:cTn>
                              </p:par>
                              <p:par>
                                <p:cTn id="123" presetID="10" presetClass="entr" presetSubtype="0" fill="hold" grpId="9" nodeType="withEffect">
                                  <p:stCondLst>
                                    <p:cond delay="10000"/>
                                  </p:stCondLst>
                                  <p:childTnLst>
                                    <p:set>
                                      <p:cBhvr>
                                        <p:cTn id="124" dur="1" fill="hold">
                                          <p:stCondLst>
                                            <p:cond delay="0"/>
                                          </p:stCondLst>
                                        </p:cTn>
                                        <p:tgtEl>
                                          <p:spTgt spid="1032"/>
                                        </p:tgtEl>
                                        <p:attrNameLst>
                                          <p:attrName>style.visibility</p:attrName>
                                        </p:attrNameLst>
                                      </p:cBhvr>
                                      <p:to>
                                        <p:strVal val="visible"/>
                                      </p:to>
                                    </p:set>
                                    <p:animEffect transition="in" filter="fade">
                                      <p:cBhvr>
                                        <p:cTn id="125" dur="750"/>
                                        <p:tgtEl>
                                          <p:spTgt spid="1032"/>
                                        </p:tgtEl>
                                      </p:cBhvr>
                                    </p:animEffect>
                                  </p:childTnLst>
                                </p:cTn>
                              </p:par>
                              <p:par>
                                <p:cTn id="126" presetID="10" presetClass="exit" presetSubtype="0" fill="hold" grpId="10" nodeType="withEffect">
                                  <p:stCondLst>
                                    <p:cond delay="11250"/>
                                  </p:stCondLst>
                                  <p:childTnLst>
                                    <p:animEffect transition="out" filter="fade">
                                      <p:cBhvr>
                                        <p:cTn id="127" dur="750"/>
                                        <p:tgtEl>
                                          <p:spTgt spid="1032"/>
                                        </p:tgtEl>
                                      </p:cBhvr>
                                    </p:animEffect>
                                    <p:set>
                                      <p:cBhvr>
                                        <p:cTn id="128" dur="1" fill="hold">
                                          <p:stCondLst>
                                            <p:cond delay="749"/>
                                          </p:stCondLst>
                                        </p:cTn>
                                        <p:tgtEl>
                                          <p:spTgt spid="1032"/>
                                        </p:tgtEl>
                                        <p:attrNameLst>
                                          <p:attrName>style.visibility</p:attrName>
                                        </p:attrNameLst>
                                      </p:cBhvr>
                                      <p:to>
                                        <p:strVal val="hidden"/>
                                      </p:to>
                                    </p:set>
                                  </p:childTnLst>
                                </p:cTn>
                              </p:par>
                              <p:par>
                                <p:cTn id="129" presetID="10" presetClass="entr" presetSubtype="0" fill="hold" grpId="11" nodeType="withEffect">
                                  <p:stCondLst>
                                    <p:cond delay="12250"/>
                                  </p:stCondLst>
                                  <p:childTnLst>
                                    <p:set>
                                      <p:cBhvr>
                                        <p:cTn id="130" dur="1" fill="hold">
                                          <p:stCondLst>
                                            <p:cond delay="0"/>
                                          </p:stCondLst>
                                        </p:cTn>
                                        <p:tgtEl>
                                          <p:spTgt spid="1032"/>
                                        </p:tgtEl>
                                        <p:attrNameLst>
                                          <p:attrName>style.visibility</p:attrName>
                                        </p:attrNameLst>
                                      </p:cBhvr>
                                      <p:to>
                                        <p:strVal val="visible"/>
                                      </p:to>
                                    </p:set>
                                    <p:animEffect transition="in" filter="fade">
                                      <p:cBhvr>
                                        <p:cTn id="131" dur="1000"/>
                                        <p:tgtEl>
                                          <p:spTgt spid="1032"/>
                                        </p:tgtEl>
                                      </p:cBhvr>
                                    </p:animEffect>
                                  </p:childTnLst>
                                </p:cTn>
                              </p:par>
                              <p:par>
                                <p:cTn id="132" presetID="10" presetClass="exit" presetSubtype="0" fill="hold" grpId="12" nodeType="withEffect">
                                  <p:stCondLst>
                                    <p:cond delay="13750"/>
                                  </p:stCondLst>
                                  <p:childTnLst>
                                    <p:animEffect transition="out" filter="fade">
                                      <p:cBhvr>
                                        <p:cTn id="133" dur="1000"/>
                                        <p:tgtEl>
                                          <p:spTgt spid="1032"/>
                                        </p:tgtEl>
                                      </p:cBhvr>
                                    </p:animEffect>
                                    <p:set>
                                      <p:cBhvr>
                                        <p:cTn id="134" dur="1" fill="hold">
                                          <p:stCondLst>
                                            <p:cond delay="999"/>
                                          </p:stCondLst>
                                        </p:cTn>
                                        <p:tgtEl>
                                          <p:spTgt spid="1032"/>
                                        </p:tgtEl>
                                        <p:attrNameLst>
                                          <p:attrName>style.visibility</p:attrName>
                                        </p:attrNameLst>
                                      </p:cBhvr>
                                      <p:to>
                                        <p:strVal val="hidden"/>
                                      </p:to>
                                    </p:set>
                                  </p:childTnLst>
                                </p:cTn>
                              </p:par>
                              <p:par>
                                <p:cTn id="135" presetID="10" presetClass="entr" presetSubtype="0" fill="hold" grpId="13" nodeType="withEffect">
                                  <p:stCondLst>
                                    <p:cond delay="14750"/>
                                  </p:stCondLst>
                                  <p:childTnLst>
                                    <p:set>
                                      <p:cBhvr>
                                        <p:cTn id="136" dur="1" fill="hold">
                                          <p:stCondLst>
                                            <p:cond delay="0"/>
                                          </p:stCondLst>
                                        </p:cTn>
                                        <p:tgtEl>
                                          <p:spTgt spid="1032"/>
                                        </p:tgtEl>
                                        <p:attrNameLst>
                                          <p:attrName>style.visibility</p:attrName>
                                        </p:attrNameLst>
                                      </p:cBhvr>
                                      <p:to>
                                        <p:strVal val="visible"/>
                                      </p:to>
                                    </p:set>
                                    <p:animEffect transition="in" filter="fade">
                                      <p:cBhvr>
                                        <p:cTn id="137" dur="750"/>
                                        <p:tgtEl>
                                          <p:spTgt spid="1032"/>
                                        </p:tgtEl>
                                      </p:cBhvr>
                                    </p:animEffect>
                                  </p:childTnLst>
                                </p:cTn>
                              </p:par>
                              <p:par>
                                <p:cTn id="138" presetID="6" presetClass="emph" presetSubtype="0" repeatCount="indefinite" autoRev="1" fill="hold" grpId="1" nodeType="withEffect">
                                  <p:stCondLst>
                                    <p:cond delay="0"/>
                                  </p:stCondLst>
                                  <p:childTnLst>
                                    <p:animScale>
                                      <p:cBhvr>
                                        <p:cTn id="139" dur="1250" fill="hold"/>
                                        <p:tgtEl>
                                          <p:spTgt spid="1037"/>
                                        </p:tgtEl>
                                      </p:cBhvr>
                                      <p:by x="300000" y="300000"/>
                                    </p:animScale>
                                  </p:childTnLst>
                                </p:cTn>
                              </p:par>
                              <p:par>
                                <p:cTn id="140" presetID="10" presetClass="entr" presetSubtype="0" fill="hold" grpId="0" nodeType="withEffect">
                                  <p:stCondLst>
                                    <p:cond delay="500"/>
                                  </p:stCondLst>
                                  <p:childTnLst>
                                    <p:set>
                                      <p:cBhvr>
                                        <p:cTn id="141" dur="1" fill="hold">
                                          <p:stCondLst>
                                            <p:cond delay="0"/>
                                          </p:stCondLst>
                                        </p:cTn>
                                        <p:tgtEl>
                                          <p:spTgt spid="1037"/>
                                        </p:tgtEl>
                                        <p:attrNameLst>
                                          <p:attrName>style.visibility</p:attrName>
                                        </p:attrNameLst>
                                      </p:cBhvr>
                                      <p:to>
                                        <p:strVal val="visible"/>
                                      </p:to>
                                    </p:set>
                                    <p:animEffect transition="in" filter="fade">
                                      <p:cBhvr>
                                        <p:cTn id="142" dur="750"/>
                                        <p:tgtEl>
                                          <p:spTgt spid="1037"/>
                                        </p:tgtEl>
                                      </p:cBhvr>
                                    </p:animEffect>
                                  </p:childTnLst>
                                </p:cTn>
                              </p:par>
                              <p:par>
                                <p:cTn id="143" presetID="10" presetClass="exit" presetSubtype="0" fill="hold" grpId="2" nodeType="withEffect">
                                  <p:stCondLst>
                                    <p:cond delay="1750"/>
                                  </p:stCondLst>
                                  <p:childTnLst>
                                    <p:animEffect transition="out" filter="fade">
                                      <p:cBhvr>
                                        <p:cTn id="144" dur="750"/>
                                        <p:tgtEl>
                                          <p:spTgt spid="1037"/>
                                        </p:tgtEl>
                                      </p:cBhvr>
                                    </p:animEffect>
                                    <p:set>
                                      <p:cBhvr>
                                        <p:cTn id="145" dur="1" fill="hold">
                                          <p:stCondLst>
                                            <p:cond delay="749"/>
                                          </p:stCondLst>
                                        </p:cTn>
                                        <p:tgtEl>
                                          <p:spTgt spid="1037"/>
                                        </p:tgtEl>
                                        <p:attrNameLst>
                                          <p:attrName>style.visibility</p:attrName>
                                        </p:attrNameLst>
                                      </p:cBhvr>
                                      <p:to>
                                        <p:strVal val="hidden"/>
                                      </p:to>
                                    </p:set>
                                  </p:childTnLst>
                                </p:cTn>
                              </p:par>
                              <p:par>
                                <p:cTn id="146" presetID="10" presetClass="entr" presetSubtype="0" fill="hold" grpId="3" nodeType="withEffect">
                                  <p:stCondLst>
                                    <p:cond delay="2500"/>
                                  </p:stCondLst>
                                  <p:childTnLst>
                                    <p:set>
                                      <p:cBhvr>
                                        <p:cTn id="147" dur="1" fill="hold">
                                          <p:stCondLst>
                                            <p:cond delay="0"/>
                                          </p:stCondLst>
                                        </p:cTn>
                                        <p:tgtEl>
                                          <p:spTgt spid="1037"/>
                                        </p:tgtEl>
                                        <p:attrNameLst>
                                          <p:attrName>style.visibility</p:attrName>
                                        </p:attrNameLst>
                                      </p:cBhvr>
                                      <p:to>
                                        <p:strVal val="visible"/>
                                      </p:to>
                                    </p:set>
                                    <p:animEffect transition="in" filter="fade">
                                      <p:cBhvr>
                                        <p:cTn id="148" dur="1000"/>
                                        <p:tgtEl>
                                          <p:spTgt spid="1037"/>
                                        </p:tgtEl>
                                      </p:cBhvr>
                                    </p:animEffect>
                                  </p:childTnLst>
                                </p:cTn>
                              </p:par>
                              <p:par>
                                <p:cTn id="149" presetID="10" presetClass="exit" presetSubtype="0" fill="hold" grpId="4" nodeType="withEffect">
                                  <p:stCondLst>
                                    <p:cond delay="4000"/>
                                  </p:stCondLst>
                                  <p:childTnLst>
                                    <p:animEffect transition="out" filter="fade">
                                      <p:cBhvr>
                                        <p:cTn id="150" dur="1000"/>
                                        <p:tgtEl>
                                          <p:spTgt spid="1037"/>
                                        </p:tgtEl>
                                      </p:cBhvr>
                                    </p:animEffect>
                                    <p:set>
                                      <p:cBhvr>
                                        <p:cTn id="151" dur="1" fill="hold">
                                          <p:stCondLst>
                                            <p:cond delay="999"/>
                                          </p:stCondLst>
                                        </p:cTn>
                                        <p:tgtEl>
                                          <p:spTgt spid="1037"/>
                                        </p:tgtEl>
                                        <p:attrNameLst>
                                          <p:attrName>style.visibility</p:attrName>
                                        </p:attrNameLst>
                                      </p:cBhvr>
                                      <p:to>
                                        <p:strVal val="hidden"/>
                                      </p:to>
                                    </p:set>
                                  </p:childTnLst>
                                </p:cTn>
                              </p:par>
                              <p:par>
                                <p:cTn id="152" presetID="10" presetClass="entr" presetSubtype="0" fill="hold" grpId="5" nodeType="withEffect">
                                  <p:stCondLst>
                                    <p:cond delay="5000"/>
                                  </p:stCondLst>
                                  <p:childTnLst>
                                    <p:set>
                                      <p:cBhvr>
                                        <p:cTn id="153" dur="1" fill="hold">
                                          <p:stCondLst>
                                            <p:cond delay="0"/>
                                          </p:stCondLst>
                                        </p:cTn>
                                        <p:tgtEl>
                                          <p:spTgt spid="1037"/>
                                        </p:tgtEl>
                                        <p:attrNameLst>
                                          <p:attrName>style.visibility</p:attrName>
                                        </p:attrNameLst>
                                      </p:cBhvr>
                                      <p:to>
                                        <p:strVal val="visible"/>
                                      </p:to>
                                    </p:set>
                                    <p:animEffect transition="in" filter="fade">
                                      <p:cBhvr>
                                        <p:cTn id="154" dur="1000"/>
                                        <p:tgtEl>
                                          <p:spTgt spid="1037"/>
                                        </p:tgtEl>
                                      </p:cBhvr>
                                    </p:animEffect>
                                  </p:childTnLst>
                                </p:cTn>
                              </p:par>
                              <p:par>
                                <p:cTn id="155" presetID="10" presetClass="exit" presetSubtype="0" fill="hold" grpId="6" nodeType="withEffect">
                                  <p:stCondLst>
                                    <p:cond delay="6500"/>
                                  </p:stCondLst>
                                  <p:childTnLst>
                                    <p:animEffect transition="out" filter="fade">
                                      <p:cBhvr>
                                        <p:cTn id="156" dur="1000"/>
                                        <p:tgtEl>
                                          <p:spTgt spid="1037"/>
                                        </p:tgtEl>
                                      </p:cBhvr>
                                    </p:animEffect>
                                    <p:set>
                                      <p:cBhvr>
                                        <p:cTn id="157" dur="1" fill="hold">
                                          <p:stCondLst>
                                            <p:cond delay="999"/>
                                          </p:stCondLst>
                                        </p:cTn>
                                        <p:tgtEl>
                                          <p:spTgt spid="1037"/>
                                        </p:tgtEl>
                                        <p:attrNameLst>
                                          <p:attrName>style.visibility</p:attrName>
                                        </p:attrNameLst>
                                      </p:cBhvr>
                                      <p:to>
                                        <p:strVal val="hidden"/>
                                      </p:to>
                                    </p:set>
                                  </p:childTnLst>
                                </p:cTn>
                              </p:par>
                              <p:par>
                                <p:cTn id="158" presetID="10" presetClass="entr" presetSubtype="0" fill="hold" grpId="7" nodeType="withEffect">
                                  <p:stCondLst>
                                    <p:cond delay="7500"/>
                                  </p:stCondLst>
                                  <p:childTnLst>
                                    <p:set>
                                      <p:cBhvr>
                                        <p:cTn id="159" dur="1" fill="hold">
                                          <p:stCondLst>
                                            <p:cond delay="0"/>
                                          </p:stCondLst>
                                        </p:cTn>
                                        <p:tgtEl>
                                          <p:spTgt spid="1037"/>
                                        </p:tgtEl>
                                        <p:attrNameLst>
                                          <p:attrName>style.visibility</p:attrName>
                                        </p:attrNameLst>
                                      </p:cBhvr>
                                      <p:to>
                                        <p:strVal val="visible"/>
                                      </p:to>
                                    </p:set>
                                    <p:animEffect transition="in" filter="fade">
                                      <p:cBhvr>
                                        <p:cTn id="160" dur="1000"/>
                                        <p:tgtEl>
                                          <p:spTgt spid="1037"/>
                                        </p:tgtEl>
                                      </p:cBhvr>
                                    </p:animEffect>
                                  </p:childTnLst>
                                </p:cTn>
                              </p:par>
                              <p:par>
                                <p:cTn id="161" presetID="10" presetClass="exit" presetSubtype="0" fill="hold" grpId="8" nodeType="withEffect">
                                  <p:stCondLst>
                                    <p:cond delay="9000"/>
                                  </p:stCondLst>
                                  <p:childTnLst>
                                    <p:animEffect transition="out" filter="fade">
                                      <p:cBhvr>
                                        <p:cTn id="162" dur="750"/>
                                        <p:tgtEl>
                                          <p:spTgt spid="1037"/>
                                        </p:tgtEl>
                                      </p:cBhvr>
                                    </p:animEffect>
                                    <p:set>
                                      <p:cBhvr>
                                        <p:cTn id="163" dur="1" fill="hold">
                                          <p:stCondLst>
                                            <p:cond delay="749"/>
                                          </p:stCondLst>
                                        </p:cTn>
                                        <p:tgtEl>
                                          <p:spTgt spid="1037"/>
                                        </p:tgtEl>
                                        <p:attrNameLst>
                                          <p:attrName>style.visibility</p:attrName>
                                        </p:attrNameLst>
                                      </p:cBhvr>
                                      <p:to>
                                        <p:strVal val="hidden"/>
                                      </p:to>
                                    </p:set>
                                  </p:childTnLst>
                                </p:cTn>
                              </p:par>
                              <p:par>
                                <p:cTn id="164" presetID="10" presetClass="entr" presetSubtype="0" fill="hold" grpId="9" nodeType="withEffect">
                                  <p:stCondLst>
                                    <p:cond delay="10250"/>
                                  </p:stCondLst>
                                  <p:childTnLst>
                                    <p:set>
                                      <p:cBhvr>
                                        <p:cTn id="165" dur="1" fill="hold">
                                          <p:stCondLst>
                                            <p:cond delay="0"/>
                                          </p:stCondLst>
                                        </p:cTn>
                                        <p:tgtEl>
                                          <p:spTgt spid="1037"/>
                                        </p:tgtEl>
                                        <p:attrNameLst>
                                          <p:attrName>style.visibility</p:attrName>
                                        </p:attrNameLst>
                                      </p:cBhvr>
                                      <p:to>
                                        <p:strVal val="visible"/>
                                      </p:to>
                                    </p:set>
                                    <p:animEffect transition="in" filter="fade">
                                      <p:cBhvr>
                                        <p:cTn id="166" dur="1000"/>
                                        <p:tgtEl>
                                          <p:spTgt spid="1037"/>
                                        </p:tgtEl>
                                      </p:cBhvr>
                                    </p:animEffect>
                                  </p:childTnLst>
                                </p:cTn>
                              </p:par>
                              <p:par>
                                <p:cTn id="167" presetID="10" presetClass="exit" presetSubtype="0" fill="hold" grpId="10" nodeType="withEffect">
                                  <p:stCondLst>
                                    <p:cond delay="12750"/>
                                  </p:stCondLst>
                                  <p:childTnLst>
                                    <p:animEffect transition="out" filter="fade">
                                      <p:cBhvr>
                                        <p:cTn id="168" dur="1000"/>
                                        <p:tgtEl>
                                          <p:spTgt spid="1037"/>
                                        </p:tgtEl>
                                      </p:cBhvr>
                                    </p:animEffect>
                                    <p:set>
                                      <p:cBhvr>
                                        <p:cTn id="169" dur="1" fill="hold">
                                          <p:stCondLst>
                                            <p:cond delay="999"/>
                                          </p:stCondLst>
                                        </p:cTn>
                                        <p:tgtEl>
                                          <p:spTgt spid="1037"/>
                                        </p:tgtEl>
                                        <p:attrNameLst>
                                          <p:attrName>style.visibility</p:attrName>
                                        </p:attrNameLst>
                                      </p:cBhvr>
                                      <p:to>
                                        <p:strVal val="hidden"/>
                                      </p:to>
                                    </p:set>
                                  </p:childTnLst>
                                </p:cTn>
                              </p:par>
                              <p:par>
                                <p:cTn id="170" presetID="10" presetClass="entr" presetSubtype="0" fill="hold" grpId="11" nodeType="withEffect">
                                  <p:stCondLst>
                                    <p:cond delay="14000"/>
                                  </p:stCondLst>
                                  <p:childTnLst>
                                    <p:set>
                                      <p:cBhvr>
                                        <p:cTn id="171" dur="1" fill="hold">
                                          <p:stCondLst>
                                            <p:cond delay="0"/>
                                          </p:stCondLst>
                                        </p:cTn>
                                        <p:tgtEl>
                                          <p:spTgt spid="1037"/>
                                        </p:tgtEl>
                                        <p:attrNameLst>
                                          <p:attrName>style.visibility</p:attrName>
                                        </p:attrNameLst>
                                      </p:cBhvr>
                                      <p:to>
                                        <p:strVal val="visible"/>
                                      </p:to>
                                    </p:set>
                                    <p:animEffect transition="in" filter="fade">
                                      <p:cBhvr>
                                        <p:cTn id="172" dur="750"/>
                                        <p:tgtEl>
                                          <p:spTgt spid="1037"/>
                                        </p:tgtEl>
                                      </p:cBhvr>
                                    </p:animEffect>
                                  </p:childTnLst>
                                </p:cTn>
                              </p:par>
                              <p:par>
                                <p:cTn id="173" presetID="10" presetClass="exit" presetSubtype="0" fill="hold" grpId="12" nodeType="withEffect">
                                  <p:stCondLst>
                                    <p:cond delay="15250"/>
                                  </p:stCondLst>
                                  <p:childTnLst>
                                    <p:animEffect transition="out" filter="fade">
                                      <p:cBhvr>
                                        <p:cTn id="174" dur="750"/>
                                        <p:tgtEl>
                                          <p:spTgt spid="1037"/>
                                        </p:tgtEl>
                                      </p:cBhvr>
                                    </p:animEffect>
                                    <p:set>
                                      <p:cBhvr>
                                        <p:cTn id="175" dur="1" fill="hold">
                                          <p:stCondLst>
                                            <p:cond delay="749"/>
                                          </p:stCondLst>
                                        </p:cTn>
                                        <p:tgtEl>
                                          <p:spTgt spid="1037"/>
                                        </p:tgtEl>
                                        <p:attrNameLst>
                                          <p:attrName>style.visibility</p:attrName>
                                        </p:attrNameLst>
                                      </p:cBhvr>
                                      <p:to>
                                        <p:strVal val="hidden"/>
                                      </p:to>
                                    </p:set>
                                  </p:childTnLst>
                                </p:cTn>
                              </p:par>
                              <p:par>
                                <p:cTn id="176" presetID="6" presetClass="emph" presetSubtype="0" repeatCount="indefinite" autoRev="1" fill="hold" grpId="1" nodeType="withEffect">
                                  <p:stCondLst>
                                    <p:cond delay="0"/>
                                  </p:stCondLst>
                                  <p:childTnLst>
                                    <p:animScale>
                                      <p:cBhvr>
                                        <p:cTn id="177" dur="750" fill="hold"/>
                                        <p:tgtEl>
                                          <p:spTgt spid="1038"/>
                                        </p:tgtEl>
                                      </p:cBhvr>
                                      <p:by x="140000" y="140000"/>
                                    </p:animScale>
                                  </p:childTnLst>
                                </p:cTn>
                              </p:par>
                              <p:par>
                                <p:cTn id="178" presetID="10" presetClass="entr" presetSubtype="0" fill="hold" grpId="0" nodeType="withEffect">
                                  <p:stCondLst>
                                    <p:cond delay="100"/>
                                  </p:stCondLst>
                                  <p:childTnLst>
                                    <p:set>
                                      <p:cBhvr>
                                        <p:cTn id="179" dur="1" fill="hold">
                                          <p:stCondLst>
                                            <p:cond delay="0"/>
                                          </p:stCondLst>
                                        </p:cTn>
                                        <p:tgtEl>
                                          <p:spTgt spid="1038"/>
                                        </p:tgtEl>
                                        <p:attrNameLst>
                                          <p:attrName>style.visibility</p:attrName>
                                        </p:attrNameLst>
                                      </p:cBhvr>
                                      <p:to>
                                        <p:strVal val="visible"/>
                                      </p:to>
                                    </p:set>
                                    <p:animEffect transition="in" filter="fade">
                                      <p:cBhvr>
                                        <p:cTn id="180" dur="1000"/>
                                        <p:tgtEl>
                                          <p:spTgt spid="1038"/>
                                        </p:tgtEl>
                                      </p:cBhvr>
                                    </p:animEffect>
                                  </p:childTnLst>
                                </p:cTn>
                              </p:par>
                              <p:par>
                                <p:cTn id="181" presetID="10" presetClass="exit" presetSubtype="0" fill="hold" grpId="2" nodeType="withEffect">
                                  <p:stCondLst>
                                    <p:cond delay="1750"/>
                                  </p:stCondLst>
                                  <p:childTnLst>
                                    <p:animEffect transition="out" filter="fade">
                                      <p:cBhvr>
                                        <p:cTn id="182" dur="1000"/>
                                        <p:tgtEl>
                                          <p:spTgt spid="1038"/>
                                        </p:tgtEl>
                                      </p:cBhvr>
                                    </p:animEffect>
                                    <p:set>
                                      <p:cBhvr>
                                        <p:cTn id="183" dur="1" fill="hold">
                                          <p:stCondLst>
                                            <p:cond delay="999"/>
                                          </p:stCondLst>
                                        </p:cTn>
                                        <p:tgtEl>
                                          <p:spTgt spid="1038"/>
                                        </p:tgtEl>
                                        <p:attrNameLst>
                                          <p:attrName>style.visibility</p:attrName>
                                        </p:attrNameLst>
                                      </p:cBhvr>
                                      <p:to>
                                        <p:strVal val="hidden"/>
                                      </p:to>
                                    </p:set>
                                  </p:childTnLst>
                                </p:cTn>
                              </p:par>
                              <p:par>
                                <p:cTn id="184" presetID="10" presetClass="entr" presetSubtype="0" fill="hold" grpId="3" nodeType="withEffect">
                                  <p:stCondLst>
                                    <p:cond delay="3000"/>
                                  </p:stCondLst>
                                  <p:childTnLst>
                                    <p:set>
                                      <p:cBhvr>
                                        <p:cTn id="185" dur="1" fill="hold">
                                          <p:stCondLst>
                                            <p:cond delay="0"/>
                                          </p:stCondLst>
                                        </p:cTn>
                                        <p:tgtEl>
                                          <p:spTgt spid="1038"/>
                                        </p:tgtEl>
                                        <p:attrNameLst>
                                          <p:attrName>style.visibility</p:attrName>
                                        </p:attrNameLst>
                                      </p:cBhvr>
                                      <p:to>
                                        <p:strVal val="visible"/>
                                      </p:to>
                                    </p:set>
                                    <p:animEffect transition="in" filter="fade">
                                      <p:cBhvr>
                                        <p:cTn id="186" dur="750"/>
                                        <p:tgtEl>
                                          <p:spTgt spid="10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1" grpId="0" bldLvl="0" animBg="1"/>
      <p:bldP spid="1031" grpId="1" bldLvl="0" animBg="1"/>
      <p:bldP spid="1031" grpId="2" bldLvl="0" animBg="1"/>
      <p:bldP spid="1031" grpId="3" bldLvl="0" animBg="1"/>
      <p:bldP spid="1031" grpId="4" bldLvl="0" animBg="1"/>
      <p:bldP spid="1031" grpId="5" bldLvl="0" animBg="1"/>
      <p:bldP spid="1031" grpId="6" bldLvl="0" animBg="1"/>
      <p:bldP spid="1031" grpId="7" bldLvl="0" animBg="1"/>
      <p:bldP spid="1031" grpId="8" bldLvl="0" animBg="1"/>
      <p:bldP spid="1031" grpId="9" bldLvl="0" animBg="1"/>
      <p:bldP spid="1031" grpId="10" bldLvl="0" animBg="1"/>
      <p:bldP spid="1031" grpId="11" bldLvl="0" animBg="1"/>
      <p:bldP spid="1031" grpId="12" bldLvl="0" animBg="1"/>
      <p:bldP spid="1031" grpId="13" bldLvl="0" animBg="1"/>
      <p:bldP spid="1031" grpId="14" bldLvl="0" animBg="1"/>
      <p:bldP spid="1032" grpId="0" bldLvl="0" animBg="1"/>
      <p:bldP spid="1032" grpId="1" bldLvl="0" animBg="1"/>
      <p:bldP spid="1032" grpId="2" bldLvl="0" animBg="1"/>
      <p:bldP spid="1032" grpId="3" bldLvl="0" animBg="1"/>
      <p:bldP spid="1032" grpId="4" bldLvl="0" animBg="1"/>
      <p:bldP spid="1032" grpId="5" bldLvl="0" animBg="1"/>
      <p:bldP spid="1032" grpId="6" bldLvl="0" animBg="1"/>
      <p:bldP spid="1032" grpId="7" bldLvl="0" animBg="1"/>
      <p:bldP spid="1032" grpId="8" bldLvl="0" animBg="1"/>
      <p:bldP spid="1032" grpId="9" bldLvl="0" animBg="1"/>
      <p:bldP spid="1032" grpId="10" bldLvl="0" animBg="1"/>
      <p:bldP spid="1032" grpId="11" bldLvl="0" animBg="1"/>
      <p:bldP spid="1032" grpId="12" bldLvl="0" animBg="1"/>
      <p:bldP spid="1032" grpId="13" bldLvl="0" animBg="1"/>
      <p:bldP spid="1033" grpId="0" bldLvl="0" animBg="1"/>
      <p:bldP spid="1033" grpId="1" bldLvl="0" animBg="1"/>
      <p:bldP spid="1033" grpId="2" bldLvl="0" animBg="1"/>
      <p:bldP spid="1033" grpId="3" bldLvl="0" animBg="1"/>
      <p:bldP spid="1033" grpId="4" bldLvl="0" animBg="1"/>
      <p:bldP spid="1033" grpId="5" bldLvl="0" animBg="1"/>
      <p:bldP spid="1033" grpId="6" bldLvl="0" animBg="1"/>
      <p:bldP spid="1033" grpId="7" bldLvl="0" animBg="1"/>
      <p:bldP spid="1033" grpId="8" bldLvl="0" animBg="1"/>
      <p:bldP spid="1033" grpId="9" bldLvl="0" animBg="1"/>
      <p:bldP spid="1033" grpId="10" bldLvl="0" animBg="1"/>
      <p:bldP spid="1033" grpId="11" bldLvl="0" animBg="1"/>
      <p:bldP spid="1033" grpId="12" bldLvl="0" animBg="1"/>
      <p:bldP spid="1033" grpId="13" bldLvl="0" animBg="1"/>
      <p:bldP spid="1033" grpId="14" bldLvl="0" animBg="1"/>
      <p:bldP spid="1037" grpId="0" bldLvl="0" animBg="1"/>
      <p:bldP spid="1037" grpId="1" bldLvl="0" animBg="1"/>
      <p:bldP spid="1037" grpId="2" bldLvl="0" animBg="1"/>
      <p:bldP spid="1037" grpId="3" bldLvl="0" animBg="1"/>
      <p:bldP spid="1037" grpId="4" bldLvl="0" animBg="1"/>
      <p:bldP spid="1037" grpId="5" bldLvl="0" animBg="1"/>
      <p:bldP spid="1037" grpId="6" bldLvl="0" animBg="1"/>
      <p:bldP spid="1037" grpId="7" bldLvl="0" animBg="1"/>
      <p:bldP spid="1037" grpId="8" bldLvl="0" animBg="1"/>
      <p:bldP spid="1037" grpId="9" bldLvl="0" animBg="1"/>
      <p:bldP spid="1037" grpId="10" bldLvl="0" animBg="1"/>
      <p:bldP spid="1037" grpId="11" bldLvl="0" animBg="1"/>
      <p:bldP spid="1037" grpId="12" bldLvl="0" animBg="1"/>
      <p:bldP spid="1038" grpId="0" bldLvl="0" animBg="1"/>
      <p:bldP spid="1038" grpId="1" bldLvl="0" animBg="1"/>
      <p:bldP spid="1038" grpId="2" bldLvl="0" animBg="1"/>
      <p:bldP spid="1038" grpId="3" bldLvl="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endParaRPr lang="zh-CN" altLang="en-US"/>
          </a:p>
        </p:txBody>
      </p:sp>
      <p:sp>
        <p:nvSpPr>
          <p:cNvPr id="4" name="日期占位符 3"/>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B485F44-13F1-434F-B26C-48EBC7A71589}" type="slidenum">
              <a:rPr lang="zh-CN" altLang="en-US" smtClean="0"/>
            </a:fld>
            <a:endParaRPr lang="zh-CN" altLang="en-US"/>
          </a:p>
        </p:txBody>
      </p:sp>
      <p:sp>
        <p:nvSpPr>
          <p:cNvPr id="5" name="Прямоугольник: скругленные углы 14"/>
          <p:cNvSpPr/>
          <p:nvPr userDrawn="1"/>
        </p:nvSpPr>
        <p:spPr>
          <a:xfrm rot="18900000">
            <a:off x="5377643" y="846229"/>
            <a:ext cx="1080000" cy="72000"/>
          </a:xfrm>
          <a:prstGeom prst="roundRect">
            <a:avLst>
              <a:gd name="adj" fmla="val 50000"/>
            </a:avLst>
          </a:prstGeom>
          <a:solidFill>
            <a:srgbClr val="FD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矩形 6"/>
          <p:cNvSpPr/>
          <p:nvPr userDrawn="1"/>
        </p:nvSpPr>
        <p:spPr>
          <a:xfrm>
            <a:off x="365760" y="335280"/>
            <a:ext cx="11490960" cy="6141720"/>
          </a:xfrm>
          <a:prstGeom prst="rect">
            <a:avLst/>
          </a:prstGeom>
          <a:noFill/>
          <a:ln>
            <a:solidFill>
              <a:srgbClr val="4D3B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Титульный слайд">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300923AB-65F1-4256-AE1E-C432F6DDC06D}"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8106A785-5613-40E0-9DC1-65FB02D4BE36}" type="slidenum">
              <a:rPr lang="zh-CN" altLang="en-US" smtClean="0"/>
            </a:fld>
            <a:endParaRPr lang="zh-CN" altLang="en-US"/>
          </a:p>
        </p:txBody>
      </p:sp>
      <p:pic>
        <p:nvPicPr>
          <p:cNvPr id="7" name="图片 6"/>
          <p:cNvPicPr>
            <a:picLocks noChangeAspect="1"/>
          </p:cNvPicPr>
          <p:nvPr userDrawn="1"/>
        </p:nvPicPr>
        <p:blipFill>
          <a:blip r:embed="rId2"/>
          <a:stretch>
            <a:fillRect/>
          </a:stretch>
        </p:blipFill>
        <p:spPr>
          <a:xfrm>
            <a:off x="10271393" y="86905"/>
            <a:ext cx="1599344" cy="1565315"/>
          </a:xfrm>
          <a:prstGeom prst="rect">
            <a:avLst/>
          </a:prstGeom>
        </p:spPr>
      </p:pic>
      <p:pic>
        <p:nvPicPr>
          <p:cNvPr id="8" name="图片 7"/>
          <p:cNvPicPr>
            <a:picLocks noChangeAspect="1"/>
          </p:cNvPicPr>
          <p:nvPr userDrawn="1"/>
        </p:nvPicPr>
        <p:blipFill>
          <a:blip r:embed="rId3"/>
          <a:stretch>
            <a:fillRect/>
          </a:stretch>
        </p:blipFill>
        <p:spPr>
          <a:xfrm>
            <a:off x="-104047" y="1863358"/>
            <a:ext cx="5905508" cy="4844242"/>
          </a:xfrm>
          <a:prstGeom prst="rect">
            <a:avLst/>
          </a:prstGeom>
        </p:spPr>
      </p:pic>
      <p:sp>
        <p:nvSpPr>
          <p:cNvPr id="9" name="矩形 8"/>
          <p:cNvSpPr/>
          <p:nvPr userDrawn="1"/>
        </p:nvSpPr>
        <p:spPr>
          <a:xfrm>
            <a:off x="970939" y="787169"/>
            <a:ext cx="10250123" cy="5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 name="图片 9"/>
          <p:cNvPicPr>
            <a:picLocks noChangeAspect="1"/>
          </p:cNvPicPr>
          <p:nvPr userDrawn="1"/>
        </p:nvPicPr>
        <p:blipFill>
          <a:blip r:embed="rId4"/>
          <a:stretch>
            <a:fillRect/>
          </a:stretch>
        </p:blipFill>
        <p:spPr>
          <a:xfrm>
            <a:off x="26394" y="2179159"/>
            <a:ext cx="2180535" cy="1710774"/>
          </a:xfrm>
          <a:prstGeom prst="rect">
            <a:avLst/>
          </a:prstGeom>
        </p:spPr>
      </p:pic>
      <p:pic>
        <p:nvPicPr>
          <p:cNvPr id="11" name="图片 10"/>
          <p:cNvPicPr>
            <a:picLocks noChangeAspect="1"/>
          </p:cNvPicPr>
          <p:nvPr userDrawn="1"/>
        </p:nvPicPr>
        <p:blipFill>
          <a:blip r:embed="rId5"/>
          <a:stretch>
            <a:fillRect/>
          </a:stretch>
        </p:blipFill>
        <p:spPr>
          <a:xfrm>
            <a:off x="3218917" y="-208735"/>
            <a:ext cx="2386669" cy="1721961"/>
          </a:xfrm>
          <a:prstGeom prst="rect">
            <a:avLst/>
          </a:prstGeom>
        </p:spPr>
      </p:pic>
      <p:pic>
        <p:nvPicPr>
          <p:cNvPr id="12" name="图片 11"/>
          <p:cNvPicPr>
            <a:picLocks noChangeAspect="1"/>
          </p:cNvPicPr>
          <p:nvPr userDrawn="1"/>
        </p:nvPicPr>
        <p:blipFill>
          <a:blip r:embed="rId6"/>
          <a:stretch>
            <a:fillRect/>
          </a:stretch>
        </p:blipFill>
        <p:spPr>
          <a:xfrm rot="17546275">
            <a:off x="10026691" y="4836753"/>
            <a:ext cx="2170609" cy="1978970"/>
          </a:xfrm>
          <a:prstGeom prst="rect">
            <a:avLst/>
          </a:prstGeom>
        </p:spPr>
      </p:pic>
      <p:pic>
        <p:nvPicPr>
          <p:cNvPr id="13" name="图片 12"/>
          <p:cNvPicPr>
            <a:picLocks noChangeAspect="1"/>
          </p:cNvPicPr>
          <p:nvPr userDrawn="1"/>
        </p:nvPicPr>
        <p:blipFill>
          <a:blip r:embed="rId7"/>
          <a:stretch>
            <a:fillRect/>
          </a:stretch>
        </p:blipFill>
        <p:spPr>
          <a:xfrm>
            <a:off x="562255" y="5345856"/>
            <a:ext cx="1777098" cy="1286056"/>
          </a:xfrm>
          <a:prstGeom prst="rect">
            <a:avLst/>
          </a:prstGeom>
        </p:spPr>
      </p:pic>
      <p:pic>
        <p:nvPicPr>
          <p:cNvPr id="14" name="图片 13"/>
          <p:cNvPicPr>
            <a:picLocks noChangeAspect="1"/>
          </p:cNvPicPr>
          <p:nvPr userDrawn="1"/>
        </p:nvPicPr>
        <p:blipFill>
          <a:blip r:embed="rId8"/>
          <a:stretch>
            <a:fillRect/>
          </a:stretch>
        </p:blipFill>
        <p:spPr>
          <a:xfrm rot="13324806" flipH="1">
            <a:off x="176425" y="21865"/>
            <a:ext cx="1563151" cy="1127800"/>
          </a:xfrm>
          <a:prstGeom prst="rect">
            <a:avLst/>
          </a:prstGeom>
        </p:spPr>
      </p:pic>
      <p:pic>
        <p:nvPicPr>
          <p:cNvPr id="15" name="图片 14"/>
          <p:cNvPicPr>
            <a:picLocks noChangeAspect="1"/>
          </p:cNvPicPr>
          <p:nvPr userDrawn="1"/>
        </p:nvPicPr>
        <p:blipFill>
          <a:blip r:embed="rId9"/>
          <a:stretch>
            <a:fillRect/>
          </a:stretch>
        </p:blipFill>
        <p:spPr>
          <a:xfrm>
            <a:off x="9894703" y="2517271"/>
            <a:ext cx="2625709" cy="1894426"/>
          </a:xfrm>
          <a:prstGeom prst="rect">
            <a:avLst/>
          </a:prstGeom>
        </p:spPr>
      </p:pic>
      <p:pic>
        <p:nvPicPr>
          <p:cNvPr id="16" name="图片 15"/>
          <p:cNvPicPr>
            <a:picLocks noChangeAspect="1"/>
          </p:cNvPicPr>
          <p:nvPr userDrawn="1"/>
        </p:nvPicPr>
        <p:blipFill rotWithShape="1">
          <a:blip r:embed="rId10"/>
          <a:srcRect l="6965" t="13649" r="19716" b="38768"/>
          <a:stretch>
            <a:fillRect/>
          </a:stretch>
        </p:blipFill>
        <p:spPr>
          <a:xfrm>
            <a:off x="8983226" y="5536642"/>
            <a:ext cx="1886274" cy="356805"/>
          </a:xfrm>
          <a:prstGeom prst="rect">
            <a:avLst/>
          </a:prstGeom>
        </p:spPr>
      </p:pic>
      <p:sp>
        <p:nvSpPr>
          <p:cNvPr id="17" name="矩形 16"/>
          <p:cNvSpPr/>
          <p:nvPr userDrawn="1"/>
        </p:nvSpPr>
        <p:spPr>
          <a:xfrm>
            <a:off x="1373796" y="818005"/>
            <a:ext cx="3281559" cy="431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001B34"/>
                </a:solidFill>
                <a:latin typeface="方正小标宋简体" panose="03000509000000000000" pitchFamily="65" charset="-122"/>
                <a:ea typeface="方正小标宋简体" panose="03000509000000000000" pitchFamily="65" charset="-122"/>
              </a:rPr>
              <a:t>02 </a:t>
            </a:r>
            <a:r>
              <a:rPr lang="zh-CN" altLang="en-US" dirty="0">
                <a:solidFill>
                  <a:srgbClr val="001B34"/>
                </a:solidFill>
                <a:latin typeface="方正小标宋简体" panose="03000509000000000000" pitchFamily="65" charset="-122"/>
                <a:ea typeface="方正小标宋简体" panose="03000509000000000000" pitchFamily="65" charset="-122"/>
              </a:rPr>
              <a:t>请插入您的标题的内容一</a:t>
            </a:r>
            <a:endParaRPr lang="zh-CN" altLang="en-US" dirty="0">
              <a:solidFill>
                <a:srgbClr val="001B34"/>
              </a:solidFill>
              <a:latin typeface="方正小标宋简体" panose="03000509000000000000" pitchFamily="65" charset="-122"/>
              <a:ea typeface="方正小标宋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sp>
        <p:nvSpPr>
          <p:cNvPr id="5" name="日期占位符 4"/>
          <p:cNvSpPr>
            <a:spLocks noGrp="1"/>
          </p:cNvSpPr>
          <p:nvPr>
            <p:ph type="dt" sz="half" idx="10"/>
          </p:nvPr>
        </p:nvSpPr>
        <p:spPr/>
        <p:txBody>
          <a:bodyPr/>
          <a:lstStyle/>
          <a:p>
            <a:fld id="{300923AB-65F1-4256-AE1E-C432F6DDC06D}"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106A785-5613-40E0-9DC1-65FB02D4BE36}" type="slidenum">
              <a:rPr lang="zh-CN" altLang="en-US" smtClean="0"/>
            </a:fld>
            <a:endParaRPr lang="zh-CN" altLang="en-US"/>
          </a:p>
        </p:txBody>
      </p:sp>
      <p:pic>
        <p:nvPicPr>
          <p:cNvPr id="8" name="图片 7"/>
          <p:cNvPicPr>
            <a:picLocks noChangeAspect="1"/>
          </p:cNvPicPr>
          <p:nvPr userDrawn="1"/>
        </p:nvPicPr>
        <p:blipFill>
          <a:blip r:embed="rId2"/>
          <a:stretch>
            <a:fillRect/>
          </a:stretch>
        </p:blipFill>
        <p:spPr>
          <a:xfrm>
            <a:off x="10271393" y="86905"/>
            <a:ext cx="1599344" cy="1565315"/>
          </a:xfrm>
          <a:prstGeom prst="rect">
            <a:avLst/>
          </a:prstGeom>
        </p:spPr>
      </p:pic>
      <p:pic>
        <p:nvPicPr>
          <p:cNvPr id="9" name="图片 8"/>
          <p:cNvPicPr>
            <a:picLocks noChangeAspect="1"/>
          </p:cNvPicPr>
          <p:nvPr userDrawn="1"/>
        </p:nvPicPr>
        <p:blipFill>
          <a:blip r:embed="rId3"/>
          <a:stretch>
            <a:fillRect/>
          </a:stretch>
        </p:blipFill>
        <p:spPr>
          <a:xfrm>
            <a:off x="-104047" y="1863358"/>
            <a:ext cx="5905508" cy="4844242"/>
          </a:xfrm>
          <a:prstGeom prst="rect">
            <a:avLst/>
          </a:prstGeom>
        </p:spPr>
      </p:pic>
      <p:sp>
        <p:nvSpPr>
          <p:cNvPr id="10" name="矩形 9"/>
          <p:cNvSpPr/>
          <p:nvPr userDrawn="1"/>
        </p:nvSpPr>
        <p:spPr>
          <a:xfrm>
            <a:off x="970939" y="787169"/>
            <a:ext cx="10250123" cy="5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10"/>
          <p:cNvPicPr>
            <a:picLocks noChangeAspect="1"/>
          </p:cNvPicPr>
          <p:nvPr userDrawn="1"/>
        </p:nvPicPr>
        <p:blipFill>
          <a:blip r:embed="rId4"/>
          <a:stretch>
            <a:fillRect/>
          </a:stretch>
        </p:blipFill>
        <p:spPr>
          <a:xfrm>
            <a:off x="26394" y="2179159"/>
            <a:ext cx="2180535" cy="1710774"/>
          </a:xfrm>
          <a:prstGeom prst="rect">
            <a:avLst/>
          </a:prstGeom>
        </p:spPr>
      </p:pic>
      <p:pic>
        <p:nvPicPr>
          <p:cNvPr id="12" name="图片 11"/>
          <p:cNvPicPr>
            <a:picLocks noChangeAspect="1"/>
          </p:cNvPicPr>
          <p:nvPr userDrawn="1"/>
        </p:nvPicPr>
        <p:blipFill>
          <a:blip r:embed="rId5"/>
          <a:stretch>
            <a:fillRect/>
          </a:stretch>
        </p:blipFill>
        <p:spPr>
          <a:xfrm>
            <a:off x="3218917" y="-208735"/>
            <a:ext cx="2386669" cy="1721961"/>
          </a:xfrm>
          <a:prstGeom prst="rect">
            <a:avLst/>
          </a:prstGeom>
        </p:spPr>
      </p:pic>
      <p:pic>
        <p:nvPicPr>
          <p:cNvPr id="13" name="图片 12"/>
          <p:cNvPicPr>
            <a:picLocks noChangeAspect="1"/>
          </p:cNvPicPr>
          <p:nvPr userDrawn="1"/>
        </p:nvPicPr>
        <p:blipFill>
          <a:blip r:embed="rId6"/>
          <a:stretch>
            <a:fillRect/>
          </a:stretch>
        </p:blipFill>
        <p:spPr>
          <a:xfrm rot="17546275">
            <a:off x="10026691" y="4836753"/>
            <a:ext cx="2170609" cy="1978970"/>
          </a:xfrm>
          <a:prstGeom prst="rect">
            <a:avLst/>
          </a:prstGeom>
        </p:spPr>
      </p:pic>
      <p:pic>
        <p:nvPicPr>
          <p:cNvPr id="14" name="图片 13"/>
          <p:cNvPicPr>
            <a:picLocks noChangeAspect="1"/>
          </p:cNvPicPr>
          <p:nvPr userDrawn="1"/>
        </p:nvPicPr>
        <p:blipFill>
          <a:blip r:embed="rId7"/>
          <a:stretch>
            <a:fillRect/>
          </a:stretch>
        </p:blipFill>
        <p:spPr>
          <a:xfrm>
            <a:off x="562255" y="5345856"/>
            <a:ext cx="1777098" cy="1286056"/>
          </a:xfrm>
          <a:prstGeom prst="rect">
            <a:avLst/>
          </a:prstGeom>
        </p:spPr>
      </p:pic>
      <p:pic>
        <p:nvPicPr>
          <p:cNvPr id="15" name="图片 14"/>
          <p:cNvPicPr>
            <a:picLocks noChangeAspect="1"/>
          </p:cNvPicPr>
          <p:nvPr userDrawn="1"/>
        </p:nvPicPr>
        <p:blipFill>
          <a:blip r:embed="rId8"/>
          <a:stretch>
            <a:fillRect/>
          </a:stretch>
        </p:blipFill>
        <p:spPr>
          <a:xfrm rot="13324806" flipH="1">
            <a:off x="176425" y="21865"/>
            <a:ext cx="1563151" cy="1127800"/>
          </a:xfrm>
          <a:prstGeom prst="rect">
            <a:avLst/>
          </a:prstGeom>
        </p:spPr>
      </p:pic>
      <p:pic>
        <p:nvPicPr>
          <p:cNvPr id="16" name="图片 15"/>
          <p:cNvPicPr>
            <a:picLocks noChangeAspect="1"/>
          </p:cNvPicPr>
          <p:nvPr userDrawn="1"/>
        </p:nvPicPr>
        <p:blipFill>
          <a:blip r:embed="rId9"/>
          <a:stretch>
            <a:fillRect/>
          </a:stretch>
        </p:blipFill>
        <p:spPr>
          <a:xfrm>
            <a:off x="9894703" y="2517271"/>
            <a:ext cx="2625709" cy="1894426"/>
          </a:xfrm>
          <a:prstGeom prst="rect">
            <a:avLst/>
          </a:prstGeom>
        </p:spPr>
      </p:pic>
      <p:pic>
        <p:nvPicPr>
          <p:cNvPr id="17" name="图片 16"/>
          <p:cNvPicPr>
            <a:picLocks noChangeAspect="1"/>
          </p:cNvPicPr>
          <p:nvPr userDrawn="1"/>
        </p:nvPicPr>
        <p:blipFill rotWithShape="1">
          <a:blip r:embed="rId10"/>
          <a:srcRect l="6965" t="13649" r="19716" b="38768"/>
          <a:stretch>
            <a:fillRect/>
          </a:stretch>
        </p:blipFill>
        <p:spPr>
          <a:xfrm>
            <a:off x="8983226" y="5536642"/>
            <a:ext cx="1886274" cy="356805"/>
          </a:xfrm>
          <a:prstGeom prst="rect">
            <a:avLst/>
          </a:prstGeom>
        </p:spPr>
      </p:pic>
      <p:sp>
        <p:nvSpPr>
          <p:cNvPr id="18" name="矩形 17"/>
          <p:cNvSpPr/>
          <p:nvPr userDrawn="1"/>
        </p:nvSpPr>
        <p:spPr>
          <a:xfrm>
            <a:off x="1373796" y="818005"/>
            <a:ext cx="3281559" cy="431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001B34"/>
                </a:solidFill>
                <a:latin typeface="方正小标宋简体" panose="03000509000000000000" pitchFamily="65" charset="-122"/>
                <a:ea typeface="方正小标宋简体" panose="03000509000000000000" pitchFamily="65" charset="-122"/>
              </a:rPr>
              <a:t>03 </a:t>
            </a:r>
            <a:r>
              <a:rPr lang="zh-CN" altLang="en-US" dirty="0">
                <a:solidFill>
                  <a:srgbClr val="001B34"/>
                </a:solidFill>
                <a:latin typeface="方正小标宋简体" panose="03000509000000000000" pitchFamily="65" charset="-122"/>
                <a:ea typeface="方正小标宋简体" panose="03000509000000000000" pitchFamily="65" charset="-122"/>
              </a:rPr>
              <a:t>请插入您的标题的内容一</a:t>
            </a:r>
            <a:endParaRPr lang="zh-CN" altLang="en-US" dirty="0">
              <a:solidFill>
                <a:srgbClr val="001B34"/>
              </a:solidFill>
              <a:latin typeface="方正小标宋简体" panose="03000509000000000000" pitchFamily="65" charset="-122"/>
              <a:ea typeface="方正小标宋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p:txBody>
          <a:bodyPr/>
          <a:lstStyle/>
          <a:p>
            <a:fld id="{300923AB-65F1-4256-AE1E-C432F6DDC06D}"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106A785-5613-40E0-9DC1-65FB02D4BE36}" type="slidenum">
              <a:rPr lang="zh-CN" altLang="en-US" smtClean="0"/>
            </a:fld>
            <a:endParaRPr lang="zh-CN" altLang="en-US"/>
          </a:p>
        </p:txBody>
      </p:sp>
      <p:pic>
        <p:nvPicPr>
          <p:cNvPr id="10" name="图片 9"/>
          <p:cNvPicPr>
            <a:picLocks noChangeAspect="1"/>
          </p:cNvPicPr>
          <p:nvPr userDrawn="1"/>
        </p:nvPicPr>
        <p:blipFill>
          <a:blip r:embed="rId2"/>
          <a:stretch>
            <a:fillRect/>
          </a:stretch>
        </p:blipFill>
        <p:spPr>
          <a:xfrm>
            <a:off x="10271393" y="86905"/>
            <a:ext cx="1599344" cy="1565315"/>
          </a:xfrm>
          <a:prstGeom prst="rect">
            <a:avLst/>
          </a:prstGeom>
        </p:spPr>
      </p:pic>
      <p:pic>
        <p:nvPicPr>
          <p:cNvPr id="11" name="图片 10"/>
          <p:cNvPicPr>
            <a:picLocks noChangeAspect="1"/>
          </p:cNvPicPr>
          <p:nvPr userDrawn="1"/>
        </p:nvPicPr>
        <p:blipFill>
          <a:blip r:embed="rId3"/>
          <a:stretch>
            <a:fillRect/>
          </a:stretch>
        </p:blipFill>
        <p:spPr>
          <a:xfrm>
            <a:off x="-104047" y="1863358"/>
            <a:ext cx="5905508" cy="4844242"/>
          </a:xfrm>
          <a:prstGeom prst="rect">
            <a:avLst/>
          </a:prstGeom>
        </p:spPr>
      </p:pic>
      <p:sp>
        <p:nvSpPr>
          <p:cNvPr id="12" name="矩形 11"/>
          <p:cNvSpPr/>
          <p:nvPr userDrawn="1"/>
        </p:nvSpPr>
        <p:spPr>
          <a:xfrm>
            <a:off x="970939" y="787169"/>
            <a:ext cx="10250123" cy="52836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3" name="图片 12"/>
          <p:cNvPicPr>
            <a:picLocks noChangeAspect="1"/>
          </p:cNvPicPr>
          <p:nvPr userDrawn="1"/>
        </p:nvPicPr>
        <p:blipFill>
          <a:blip r:embed="rId4"/>
          <a:stretch>
            <a:fillRect/>
          </a:stretch>
        </p:blipFill>
        <p:spPr>
          <a:xfrm>
            <a:off x="26394" y="2179159"/>
            <a:ext cx="2180535" cy="1710774"/>
          </a:xfrm>
          <a:prstGeom prst="rect">
            <a:avLst/>
          </a:prstGeom>
        </p:spPr>
      </p:pic>
      <p:pic>
        <p:nvPicPr>
          <p:cNvPr id="14" name="图片 13"/>
          <p:cNvPicPr>
            <a:picLocks noChangeAspect="1"/>
          </p:cNvPicPr>
          <p:nvPr userDrawn="1"/>
        </p:nvPicPr>
        <p:blipFill>
          <a:blip r:embed="rId5"/>
          <a:stretch>
            <a:fillRect/>
          </a:stretch>
        </p:blipFill>
        <p:spPr>
          <a:xfrm>
            <a:off x="3218917" y="-208735"/>
            <a:ext cx="2386669" cy="1721961"/>
          </a:xfrm>
          <a:prstGeom prst="rect">
            <a:avLst/>
          </a:prstGeom>
        </p:spPr>
      </p:pic>
      <p:pic>
        <p:nvPicPr>
          <p:cNvPr id="15" name="图片 14"/>
          <p:cNvPicPr>
            <a:picLocks noChangeAspect="1"/>
          </p:cNvPicPr>
          <p:nvPr userDrawn="1"/>
        </p:nvPicPr>
        <p:blipFill>
          <a:blip r:embed="rId6"/>
          <a:stretch>
            <a:fillRect/>
          </a:stretch>
        </p:blipFill>
        <p:spPr>
          <a:xfrm rot="17546275">
            <a:off x="10026691" y="4836753"/>
            <a:ext cx="2170609" cy="1978970"/>
          </a:xfrm>
          <a:prstGeom prst="rect">
            <a:avLst/>
          </a:prstGeom>
        </p:spPr>
      </p:pic>
      <p:pic>
        <p:nvPicPr>
          <p:cNvPr id="16" name="图片 15"/>
          <p:cNvPicPr>
            <a:picLocks noChangeAspect="1"/>
          </p:cNvPicPr>
          <p:nvPr userDrawn="1"/>
        </p:nvPicPr>
        <p:blipFill>
          <a:blip r:embed="rId7"/>
          <a:stretch>
            <a:fillRect/>
          </a:stretch>
        </p:blipFill>
        <p:spPr>
          <a:xfrm>
            <a:off x="562255" y="5345856"/>
            <a:ext cx="1777098" cy="1286056"/>
          </a:xfrm>
          <a:prstGeom prst="rect">
            <a:avLst/>
          </a:prstGeom>
        </p:spPr>
      </p:pic>
      <p:pic>
        <p:nvPicPr>
          <p:cNvPr id="17" name="图片 16"/>
          <p:cNvPicPr>
            <a:picLocks noChangeAspect="1"/>
          </p:cNvPicPr>
          <p:nvPr userDrawn="1"/>
        </p:nvPicPr>
        <p:blipFill>
          <a:blip r:embed="rId8"/>
          <a:stretch>
            <a:fillRect/>
          </a:stretch>
        </p:blipFill>
        <p:spPr>
          <a:xfrm rot="13324806" flipH="1">
            <a:off x="176425" y="21865"/>
            <a:ext cx="1563151" cy="1127800"/>
          </a:xfrm>
          <a:prstGeom prst="rect">
            <a:avLst/>
          </a:prstGeom>
        </p:spPr>
      </p:pic>
      <p:pic>
        <p:nvPicPr>
          <p:cNvPr id="18" name="图片 17"/>
          <p:cNvPicPr>
            <a:picLocks noChangeAspect="1"/>
          </p:cNvPicPr>
          <p:nvPr userDrawn="1"/>
        </p:nvPicPr>
        <p:blipFill>
          <a:blip r:embed="rId9"/>
          <a:stretch>
            <a:fillRect/>
          </a:stretch>
        </p:blipFill>
        <p:spPr>
          <a:xfrm>
            <a:off x="9894703" y="2517271"/>
            <a:ext cx="2625709" cy="1894426"/>
          </a:xfrm>
          <a:prstGeom prst="rect">
            <a:avLst/>
          </a:prstGeom>
        </p:spPr>
      </p:pic>
      <p:pic>
        <p:nvPicPr>
          <p:cNvPr id="19" name="图片 18"/>
          <p:cNvPicPr>
            <a:picLocks noChangeAspect="1"/>
          </p:cNvPicPr>
          <p:nvPr userDrawn="1"/>
        </p:nvPicPr>
        <p:blipFill rotWithShape="1">
          <a:blip r:embed="rId10"/>
          <a:srcRect l="6965" t="13649" r="19716" b="38768"/>
          <a:stretch>
            <a:fillRect/>
          </a:stretch>
        </p:blipFill>
        <p:spPr>
          <a:xfrm>
            <a:off x="8983226" y="5536642"/>
            <a:ext cx="1886274" cy="356805"/>
          </a:xfrm>
          <a:prstGeom prst="rect">
            <a:avLst/>
          </a:prstGeom>
        </p:spPr>
      </p:pic>
      <p:sp>
        <p:nvSpPr>
          <p:cNvPr id="20" name="矩形 19"/>
          <p:cNvSpPr/>
          <p:nvPr userDrawn="1"/>
        </p:nvSpPr>
        <p:spPr>
          <a:xfrm>
            <a:off x="1373796" y="818005"/>
            <a:ext cx="3281559" cy="4314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001B34"/>
                </a:solidFill>
                <a:latin typeface="方正小标宋简体" panose="03000509000000000000" pitchFamily="65" charset="-122"/>
                <a:ea typeface="方正小标宋简体" panose="03000509000000000000" pitchFamily="65" charset="-122"/>
              </a:rPr>
              <a:t>04 </a:t>
            </a:r>
            <a:r>
              <a:rPr lang="zh-CN" altLang="en-US" dirty="0">
                <a:solidFill>
                  <a:srgbClr val="001B34"/>
                </a:solidFill>
                <a:latin typeface="方正小标宋简体" panose="03000509000000000000" pitchFamily="65" charset="-122"/>
                <a:ea typeface="方正小标宋简体" panose="03000509000000000000" pitchFamily="65" charset="-122"/>
              </a:rPr>
              <a:t>请插入您的标题的内容一</a:t>
            </a:r>
            <a:endParaRPr lang="zh-CN" altLang="en-US" dirty="0">
              <a:solidFill>
                <a:srgbClr val="001B34"/>
              </a:solidFill>
              <a:latin typeface="方正小标宋简体" panose="03000509000000000000" pitchFamily="65" charset="-122"/>
              <a:ea typeface="方正小标宋简体" panose="03000509000000000000" pitchFamily="65"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8B485F44-13F1-434F-B26C-48EBC7A71589}" type="slidenum">
              <a:rPr lang="zh-CN" altLang="en-US" smtClean="0"/>
            </a:fld>
            <a:endParaRPr lang="zh-CN" altLang="en-US"/>
          </a:p>
        </p:txBody>
      </p:sp>
      <p:sp>
        <p:nvSpPr>
          <p:cNvPr id="5" name="Прямоугольник: скругленные углы 14"/>
          <p:cNvSpPr/>
          <p:nvPr userDrawn="1"/>
        </p:nvSpPr>
        <p:spPr>
          <a:xfrm rot="18900000">
            <a:off x="5377643" y="846229"/>
            <a:ext cx="1080000" cy="72000"/>
          </a:xfrm>
          <a:prstGeom prst="roundRect">
            <a:avLst>
              <a:gd name="adj" fmla="val 50000"/>
            </a:avLst>
          </a:prstGeom>
          <a:solidFill>
            <a:srgbClr val="FDF2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矩形 6"/>
          <p:cNvSpPr/>
          <p:nvPr userDrawn="1"/>
        </p:nvSpPr>
        <p:spPr>
          <a:xfrm>
            <a:off x="365760" y="335280"/>
            <a:ext cx="11490960" cy="6141720"/>
          </a:xfrm>
          <a:prstGeom prst="rect">
            <a:avLst/>
          </a:prstGeom>
          <a:noFill/>
          <a:ln>
            <a:solidFill>
              <a:srgbClr val="4D3B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1E51A881-CF3A-43F8-B76E-BF12F2F250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8B485F44-13F1-434F-B26C-48EBC7A7158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slideLayout" Target="../slideLayouts/slideLayout26.xml"/><Relationship Id="rId7" Type="http://schemas.openxmlformats.org/officeDocument/2006/relationships/slideLayout" Target="../slideLayouts/slideLayout25.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5.xml"/><Relationship Id="rId8" Type="http://schemas.openxmlformats.org/officeDocument/2006/relationships/slideLayout" Target="../slideLayouts/slideLayout34.xml"/><Relationship Id="rId7" Type="http://schemas.openxmlformats.org/officeDocument/2006/relationships/slideLayout" Target="../slideLayouts/slideLayout33.xml"/><Relationship Id="rId6" Type="http://schemas.openxmlformats.org/officeDocument/2006/relationships/slideLayout" Target="../slideLayouts/slideLayout32.xml"/><Relationship Id="rId5" Type="http://schemas.openxmlformats.org/officeDocument/2006/relationships/slideLayout" Target="../slideLayouts/slideLayout31.xml"/><Relationship Id="rId4" Type="http://schemas.openxmlformats.org/officeDocument/2006/relationships/slideLayout" Target="../slideLayouts/slideLayout30.xml"/><Relationship Id="rId3" Type="http://schemas.openxmlformats.org/officeDocument/2006/relationships/slideLayout" Target="../slideLayouts/slideLayout29.xml"/><Relationship Id="rId2" Type="http://schemas.openxmlformats.org/officeDocument/2006/relationships/slideLayout" Target="../slideLayouts/slideLayout28.xml"/><Relationship Id="rId17" Type="http://schemas.openxmlformats.org/officeDocument/2006/relationships/theme" Target="../theme/theme4.xml"/><Relationship Id="rId16" Type="http://schemas.openxmlformats.org/officeDocument/2006/relationships/slideLayout" Target="../slideLayouts/slideLayout42.xml"/><Relationship Id="rId15" Type="http://schemas.openxmlformats.org/officeDocument/2006/relationships/slideLayout" Target="../slideLayouts/slideLayout41.xml"/><Relationship Id="rId14" Type="http://schemas.openxmlformats.org/officeDocument/2006/relationships/slideLayout" Target="../slideLayouts/slideLayout40.xml"/><Relationship Id="rId13" Type="http://schemas.openxmlformats.org/officeDocument/2006/relationships/slideLayout" Target="../slideLayouts/slideLayout39.xml"/><Relationship Id="rId12" Type="http://schemas.openxmlformats.org/officeDocument/2006/relationships/slideLayout" Target="../slideLayouts/slideLayout38.xml"/><Relationship Id="rId11" Type="http://schemas.openxmlformats.org/officeDocument/2006/relationships/slideLayout" Target="../slideLayouts/slideLayout37.xml"/><Relationship Id="rId10" Type="http://schemas.openxmlformats.org/officeDocument/2006/relationships/slideLayout" Target="../slideLayouts/slideLayout36.xml"/><Relationship Id="rId1"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1A881-CF3A-43F8-B76E-BF12F2F2505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5F44-13F1-434F-B26C-48EBC7A715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1"/>
            <a:ext cx="10515224" cy="1324636"/>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389" y="6356746"/>
            <a:ext cx="2742447" cy="364275"/>
          </a:xfrm>
          <a:prstGeom prst="rect">
            <a:avLst/>
          </a:prstGeom>
        </p:spPr>
        <p:txBody>
          <a:bodyPr vert="horz" lIns="91440" tIns="45720" rIns="91440" bIns="45720" rtlCol="0" anchor="ctr"/>
          <a:lstStyle>
            <a:lvl1pPr algn="l">
              <a:defRPr sz="1140">
                <a:solidFill>
                  <a:schemeClr val="tx1">
                    <a:tint val="75000"/>
                  </a:schemeClr>
                </a:solidFill>
              </a:defRPr>
            </a:lvl1pPr>
          </a:lstStyle>
          <a:p>
            <a:fld id="{43A93E93-166D-47F5-9EF1-ACEABE24AEEA}" type="datetimeFigureOut">
              <a:rPr lang="zh-CN" altLang="en-US" smtClean="0"/>
            </a:fld>
            <a:endParaRPr lang="zh-CN" altLang="en-US"/>
          </a:p>
        </p:txBody>
      </p:sp>
      <p:sp>
        <p:nvSpPr>
          <p:cNvPr id="5" name="页脚占位符 4"/>
          <p:cNvSpPr>
            <a:spLocks noGrp="1"/>
          </p:cNvSpPr>
          <p:nvPr>
            <p:ph type="ftr" sz="quarter" idx="3"/>
          </p:nvPr>
        </p:nvSpPr>
        <p:spPr>
          <a:xfrm>
            <a:off x="4038412" y="6356746"/>
            <a:ext cx="4115176" cy="364275"/>
          </a:xfrm>
          <a:prstGeom prst="rect">
            <a:avLst/>
          </a:prstGeom>
        </p:spPr>
        <p:txBody>
          <a:bodyPr vert="horz" lIns="91440" tIns="45720" rIns="91440" bIns="45720" rtlCol="0" anchor="ctr"/>
          <a:lstStyle>
            <a:lvl1pPr algn="ctr">
              <a:defRPr sz="114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5" y="6356746"/>
            <a:ext cx="2742447" cy="364275"/>
          </a:xfrm>
          <a:prstGeom prst="rect">
            <a:avLst/>
          </a:prstGeom>
        </p:spPr>
        <p:txBody>
          <a:bodyPr vert="horz" lIns="91440" tIns="45720" rIns="91440" bIns="45720" rtlCol="0" anchor="ctr"/>
          <a:lstStyle>
            <a:lvl1pPr algn="r">
              <a:defRPr sz="1140">
                <a:solidFill>
                  <a:schemeClr val="tx1">
                    <a:tint val="75000"/>
                  </a:schemeClr>
                </a:solidFill>
              </a:defRPr>
            </a:lvl1pPr>
          </a:lstStyle>
          <a:p>
            <a:fld id="{118D5ACA-62CA-46DB-AD6B-12EDD6D51A23}"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866775" rtl="0" eaLnBrk="1" latinLnBrk="0" hangingPunct="1">
        <a:lnSpc>
          <a:spcPct val="90000"/>
        </a:lnSpc>
        <a:spcBef>
          <a:spcPct val="0"/>
        </a:spcBef>
        <a:buNone/>
        <a:defRPr sz="4170" kern="1200">
          <a:solidFill>
            <a:schemeClr val="tx1"/>
          </a:solidFill>
          <a:latin typeface="+mj-lt"/>
          <a:ea typeface="+mj-ea"/>
          <a:cs typeface="+mj-cs"/>
        </a:defRPr>
      </a:lvl1pPr>
    </p:titleStyle>
    <p:bodyStyle>
      <a:lvl1pPr marL="216535" indent="-216535" algn="l" defTabSz="866775" rtl="0" eaLnBrk="1" latinLnBrk="0" hangingPunct="1">
        <a:lnSpc>
          <a:spcPct val="90000"/>
        </a:lnSpc>
        <a:spcBef>
          <a:spcPct val="190000"/>
        </a:spcBef>
        <a:buFont typeface="Arial" panose="020B0604020202020204" pitchFamily="34" charset="0"/>
        <a:buChar char="•"/>
        <a:defRPr sz="2655" kern="1200">
          <a:solidFill>
            <a:schemeClr val="tx1"/>
          </a:solidFill>
          <a:latin typeface="+mn-lt"/>
          <a:ea typeface="+mn-ea"/>
          <a:cs typeface="+mn-cs"/>
        </a:defRPr>
      </a:lvl1pPr>
      <a:lvl2pPr marL="650240" indent="-216535" algn="l" defTabSz="866775" rtl="0" eaLnBrk="1" latinLnBrk="0" hangingPunct="1">
        <a:lnSpc>
          <a:spcPct val="90000"/>
        </a:lnSpc>
        <a:spcBef>
          <a:spcPct val="95000"/>
        </a:spcBef>
        <a:buFont typeface="Arial" panose="020B0604020202020204" pitchFamily="34" charset="0"/>
        <a:buChar char="•"/>
        <a:defRPr sz="2275" kern="1200">
          <a:solidFill>
            <a:schemeClr val="tx1"/>
          </a:solidFill>
          <a:latin typeface="+mn-lt"/>
          <a:ea typeface="+mn-ea"/>
          <a:cs typeface="+mn-cs"/>
        </a:defRPr>
      </a:lvl2pPr>
      <a:lvl3pPr marL="1083945" indent="-216535" algn="l" defTabSz="866775" rtl="0" eaLnBrk="1" latinLnBrk="0" hangingPunct="1">
        <a:lnSpc>
          <a:spcPct val="90000"/>
        </a:lnSpc>
        <a:spcBef>
          <a:spcPct val="95000"/>
        </a:spcBef>
        <a:buFont typeface="Arial" panose="020B0604020202020204" pitchFamily="34" charset="0"/>
        <a:buChar char="•"/>
        <a:defRPr sz="1895" kern="1200">
          <a:solidFill>
            <a:schemeClr val="tx1"/>
          </a:solidFill>
          <a:latin typeface="+mn-lt"/>
          <a:ea typeface="+mn-ea"/>
          <a:cs typeface="+mn-cs"/>
        </a:defRPr>
      </a:lvl3pPr>
      <a:lvl4pPr marL="151701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4pPr>
      <a:lvl5pPr marL="195072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5pPr>
      <a:lvl6pPr marL="238442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8pPr>
      <a:lvl9pPr marL="3684905" indent="-216535" algn="l" defTabSz="866775" rtl="0" eaLnBrk="1" latinLnBrk="0" hangingPunct="1">
        <a:lnSpc>
          <a:spcPct val="90000"/>
        </a:lnSpc>
        <a:spcBef>
          <a:spcPct val="95000"/>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665"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Lst>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txStyles>
    <p:titleStyle>
      <a:lvl1pPr algn="ctr" defTabSz="1219200" rtl="0" eaLnBrk="1" latinLnBrk="0" hangingPunct="1">
        <a:spcBef>
          <a:spcPct val="0"/>
        </a:spcBef>
        <a:buNone/>
        <a:defRPr sz="5865" kern="1200">
          <a:solidFill>
            <a:schemeClr val="tx1"/>
          </a:solidFill>
          <a:latin typeface="微软雅黑" panose="020B0503020204020204" charset="-122"/>
          <a:ea typeface="微软雅黑" panose="020B0503020204020204" charset="-122"/>
          <a:cs typeface="+mj-cs"/>
        </a:defRPr>
      </a:lvl1pPr>
    </p:titleStyle>
    <p:bodyStyle>
      <a:lvl1pPr marL="457200" indent="-457200" algn="l" defTabSz="1219200" rtl="0" eaLnBrk="1" latinLnBrk="0" hangingPunct="1">
        <a:spcBef>
          <a:spcPct val="20000"/>
        </a:spcBef>
        <a:buFont typeface="Arial" panose="020B0604020202020204" pitchFamily="34" charset="0"/>
        <a:buChar char="•"/>
        <a:defRPr sz="4265" kern="1200">
          <a:solidFill>
            <a:schemeClr val="tx1"/>
          </a:solidFill>
          <a:latin typeface="微软雅黑" panose="020B0503020204020204" charset="-122"/>
          <a:ea typeface="微软雅黑" panose="020B0503020204020204" charset="-122"/>
          <a:cs typeface="+mn-cs"/>
        </a:defRPr>
      </a:lvl1pPr>
      <a:lvl2pPr marL="990600" indent="-381000" algn="l" defTabSz="1219200" rtl="0" eaLnBrk="1" latinLnBrk="0" hangingPunct="1">
        <a:spcBef>
          <a:spcPct val="20000"/>
        </a:spcBef>
        <a:buFont typeface="Arial" panose="020B0604020202020204" pitchFamily="34" charset="0"/>
        <a:buChar char="–"/>
        <a:defRPr sz="3735" kern="1200">
          <a:solidFill>
            <a:schemeClr val="tx1"/>
          </a:solidFill>
          <a:latin typeface="微软雅黑" panose="020B0503020204020204" charset="-122"/>
          <a:ea typeface="微软雅黑" panose="020B0503020204020204" charset="-122"/>
          <a:cs typeface="+mn-cs"/>
        </a:defRPr>
      </a:lvl2pPr>
      <a:lvl3pPr marL="1524000" indent="-304800" algn="l" defTabSz="1219200" rtl="0" eaLnBrk="1" latinLnBrk="0" hangingPunct="1">
        <a:spcBef>
          <a:spcPct val="20000"/>
        </a:spcBef>
        <a:buFont typeface="Arial" panose="020B0604020202020204" pitchFamily="34" charset="0"/>
        <a:buChar char="•"/>
        <a:defRPr sz="3200" kern="1200">
          <a:solidFill>
            <a:schemeClr val="tx1"/>
          </a:solidFill>
          <a:latin typeface="微软雅黑" panose="020B0503020204020204" charset="-122"/>
          <a:ea typeface="微软雅黑" panose="020B0503020204020204" charset="-122"/>
          <a:cs typeface="+mn-cs"/>
        </a:defRPr>
      </a:lvl3pPr>
      <a:lvl4pPr marL="2133600" indent="-304800" algn="l" defTabSz="1219200" rtl="0" eaLnBrk="1" latinLnBrk="0" hangingPunct="1">
        <a:spcBef>
          <a:spcPct val="20000"/>
        </a:spcBef>
        <a:buFont typeface="Arial" panose="020B0604020202020204" pitchFamily="34" charset="0"/>
        <a:buChar char="–"/>
        <a:defRPr sz="2665" kern="1200">
          <a:solidFill>
            <a:schemeClr val="tx1"/>
          </a:solidFill>
          <a:latin typeface="微软雅黑" panose="020B0503020204020204" charset="-122"/>
          <a:ea typeface="微软雅黑" panose="020B0503020204020204" charset="-122"/>
          <a:cs typeface="+mn-cs"/>
        </a:defRPr>
      </a:lvl4pPr>
      <a:lvl5pPr marL="2743200" indent="-304800" algn="l" defTabSz="1219200" rtl="0" eaLnBrk="1" latinLnBrk="0" hangingPunct="1">
        <a:spcBef>
          <a:spcPct val="20000"/>
        </a:spcBef>
        <a:buFont typeface="Arial" panose="020B0604020202020204" pitchFamily="34" charset="0"/>
        <a:buChar char="»"/>
        <a:defRPr sz="2665" kern="1200">
          <a:solidFill>
            <a:schemeClr val="tx1"/>
          </a:solidFill>
          <a:latin typeface="微软雅黑" panose="020B0503020204020204" charset="-122"/>
          <a:ea typeface="微软雅黑" panose="020B0503020204020204" charset="-122"/>
          <a:cs typeface="+mn-cs"/>
        </a:defRPr>
      </a:lvl5pPr>
      <a:lvl6pPr marL="33528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1A881-CF3A-43F8-B76E-BF12F2F2505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485F44-13F1-434F-B26C-48EBC7A7158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mc:AlternateContent xmlns:mc="http://schemas.openxmlformats.org/markup-compatibility/2006">
    <mc:Choice xmlns:p14="http://schemas.microsoft.com/office/powerpoint/2010/main" Requires="p14">
      <p:transition p14:dur="10"/>
    </mc:Choice>
    <mc:Fallback>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image" Target="../media/image30.jpe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8.xml"/><Relationship Id="rId1" Type="http://schemas.openxmlformats.org/officeDocument/2006/relationships/image" Target="../media/image11.jpe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image" Target="../media/image12.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image" Target="../media/image13.jpe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image" Target="../media/image20.jpeg"/><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image" Target="../media/image14.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12.xml"/><Relationship Id="rId5" Type="http://schemas.openxmlformats.org/officeDocument/2006/relationships/image" Target="../media/image25.jpeg"/><Relationship Id="rId4" Type="http://schemas.openxmlformats.org/officeDocument/2006/relationships/image" Target="../media/image24.jpeg"/><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2.xml"/><Relationship Id="rId1" Type="http://schemas.openxmlformats.org/officeDocument/2006/relationships/image" Target="../media/image26.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2.xml"/><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1365" cy="6858000"/>
            <a:chOff x="0" y="0"/>
            <a:chExt cx="19199" cy="10800"/>
          </a:xfrm>
        </p:grpSpPr>
        <p:pic>
          <p:nvPicPr>
            <p:cNvPr id="4" name="图片 3"/>
            <p:cNvPicPr>
              <a:picLocks noChangeAspect="1"/>
            </p:cNvPicPr>
            <p:nvPr/>
          </p:nvPicPr>
          <p:blipFill>
            <a:blip r:embed="rId1"/>
            <a:srcRect l="22031" t="20827" r="22135" b="11753"/>
            <a:stretch>
              <a:fillRect/>
            </a:stretch>
          </p:blipFill>
          <p:spPr>
            <a:xfrm>
              <a:off x="0" y="0"/>
              <a:ext cx="19199" cy="10800"/>
            </a:xfrm>
            <a:prstGeom prst="rect">
              <a:avLst/>
            </a:prstGeom>
          </p:spPr>
        </p:pic>
        <p:sp>
          <p:nvSpPr>
            <p:cNvPr id="3" name="矩形 2"/>
            <p:cNvSpPr/>
            <p:nvPr/>
          </p:nvSpPr>
          <p:spPr>
            <a:xfrm>
              <a:off x="0" y="1"/>
              <a:ext cx="19199" cy="10799"/>
            </a:xfrm>
            <a:prstGeom prst="rect">
              <a:avLst/>
            </a:prstGeom>
            <a:solidFill>
              <a:srgbClr val="4D3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微软雅黑" panose="020B0503020204020204" charset="-122"/>
              </a:endParaRPr>
            </a:p>
          </p:txBody>
        </p:sp>
      </p:grpSp>
      <p:sp>
        <p:nvSpPr>
          <p:cNvPr id="11" name="矩形 10"/>
          <p:cNvSpPr/>
          <p:nvPr/>
        </p:nvSpPr>
        <p:spPr>
          <a:xfrm>
            <a:off x="365760" y="335280"/>
            <a:ext cx="11490960" cy="6141720"/>
          </a:xfrm>
          <a:prstGeom prst="rect">
            <a:avLst/>
          </a:prstGeom>
          <a:noFill/>
          <a:ln>
            <a:solidFill>
              <a:srgbClr val="FDF2E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文本框 11"/>
          <p:cNvSpPr txBox="1"/>
          <p:nvPr/>
        </p:nvSpPr>
        <p:spPr>
          <a:xfrm>
            <a:off x="8066683" y="991234"/>
            <a:ext cx="1402080" cy="1568450"/>
          </a:xfrm>
          <a:prstGeom prst="rect">
            <a:avLst/>
          </a:prstGeom>
          <a:noFill/>
        </p:spPr>
        <p:txBody>
          <a:bodyPr wrap="none" rtlCol="0">
            <a:spAutoFit/>
          </a:bodyPr>
          <a:lstStyle/>
          <a:p>
            <a:r>
              <a:rPr lang="zh-CN" altLang="en-US" sz="9600" dirty="0">
                <a:solidFill>
                  <a:schemeClr val="bg1"/>
                </a:solidFill>
                <a:latin typeface="微软雅黑" panose="020B0503020204020204" charset="-122"/>
                <a:ea typeface="微软雅黑" panose="020B0503020204020204" charset="-122"/>
                <a:sym typeface="微软雅黑" panose="020B0503020204020204" charset="-122"/>
              </a:rPr>
              <a:t>绿</a:t>
            </a:r>
            <a:endParaRPr lang="zh-CN" altLang="en-US" sz="9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3" name="文本框 12"/>
          <p:cNvSpPr txBox="1"/>
          <p:nvPr/>
        </p:nvSpPr>
        <p:spPr>
          <a:xfrm>
            <a:off x="9310509" y="1925924"/>
            <a:ext cx="1402080" cy="1568450"/>
          </a:xfrm>
          <a:prstGeom prst="rect">
            <a:avLst/>
          </a:prstGeom>
          <a:noFill/>
        </p:spPr>
        <p:txBody>
          <a:bodyPr wrap="none" rtlCol="0">
            <a:spAutoFit/>
          </a:bodyPr>
          <a:lstStyle/>
          <a:p>
            <a:r>
              <a:rPr lang="zh-CN" altLang="en-US" sz="9600" dirty="0">
                <a:solidFill>
                  <a:schemeClr val="bg1"/>
                </a:solidFill>
                <a:latin typeface="微软雅黑" panose="020B0503020204020204" charset="-122"/>
                <a:ea typeface="微软雅黑" panose="020B0503020204020204" charset="-122"/>
                <a:sym typeface="微软雅黑" panose="020B0503020204020204" charset="-122"/>
              </a:rPr>
              <a:t>色</a:t>
            </a:r>
            <a:endParaRPr lang="zh-CN" altLang="en-US" sz="9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4" name="文本框 13"/>
          <p:cNvSpPr txBox="1"/>
          <p:nvPr/>
        </p:nvSpPr>
        <p:spPr>
          <a:xfrm>
            <a:off x="8701683" y="2903733"/>
            <a:ext cx="1402080" cy="1568450"/>
          </a:xfrm>
          <a:prstGeom prst="rect">
            <a:avLst/>
          </a:prstGeom>
          <a:noFill/>
        </p:spPr>
        <p:txBody>
          <a:bodyPr wrap="none" rtlCol="0">
            <a:spAutoFit/>
          </a:bodyPr>
          <a:lstStyle/>
          <a:p>
            <a:r>
              <a:rPr lang="zh-CN" altLang="en-US" sz="9600" dirty="0">
                <a:solidFill>
                  <a:schemeClr val="bg1"/>
                </a:solidFill>
                <a:latin typeface="微软雅黑" panose="020B0503020204020204" charset="-122"/>
                <a:ea typeface="微软雅黑" panose="020B0503020204020204" charset="-122"/>
                <a:sym typeface="微软雅黑" panose="020B0503020204020204" charset="-122"/>
              </a:rPr>
              <a:t>天</a:t>
            </a:r>
            <a:endParaRPr lang="zh-CN" altLang="en-US" sz="9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5" name="文本框 14"/>
          <p:cNvSpPr txBox="1"/>
          <p:nvPr/>
        </p:nvSpPr>
        <p:spPr>
          <a:xfrm>
            <a:off x="9808349" y="3902073"/>
            <a:ext cx="1402080" cy="1568450"/>
          </a:xfrm>
          <a:prstGeom prst="rect">
            <a:avLst/>
          </a:prstGeom>
          <a:noFill/>
        </p:spPr>
        <p:txBody>
          <a:bodyPr wrap="none" rtlCol="0">
            <a:spAutoFit/>
          </a:bodyPr>
          <a:lstStyle/>
          <a:p>
            <a:r>
              <a:rPr lang="zh-CN" altLang="en-US" sz="9600" dirty="0">
                <a:solidFill>
                  <a:schemeClr val="bg1"/>
                </a:solidFill>
                <a:latin typeface="微软雅黑" panose="020B0503020204020204" charset="-122"/>
                <a:ea typeface="微软雅黑" panose="020B0503020204020204" charset="-122"/>
                <a:sym typeface="微软雅黑" panose="020B0503020204020204" charset="-122"/>
              </a:rPr>
              <a:t>然</a:t>
            </a:r>
            <a:endParaRPr lang="zh-CN" altLang="en-US" sz="9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7" name="文本框 16"/>
          <p:cNvSpPr txBox="1"/>
          <p:nvPr/>
        </p:nvSpPr>
        <p:spPr>
          <a:xfrm>
            <a:off x="6772910" y="5401310"/>
            <a:ext cx="4719955" cy="922020"/>
          </a:xfrm>
          <a:prstGeom prst="rect">
            <a:avLst/>
          </a:prstGeom>
          <a:noFill/>
        </p:spPr>
        <p:txBody>
          <a:bodyPr wrap="square" rtlCol="0">
            <a:spAutoFit/>
          </a:bodyPr>
          <a:lstStyle/>
          <a:p>
            <a:pPr algn="r">
              <a:lnSpc>
                <a:spcPct val="150000"/>
              </a:lnSpc>
            </a:pPr>
            <a:r>
              <a:rPr lang="zh-CN" altLang="en-US" dirty="0">
                <a:solidFill>
                  <a:schemeClr val="bg1">
                    <a:alpha val="80000"/>
                  </a:schemeClr>
                </a:solidFill>
                <a:latin typeface="微软雅黑" panose="020B0503020204020204" charset="-122"/>
                <a:ea typeface="微软雅黑" panose="020B0503020204020204" charset="-122"/>
                <a:sym typeface="微软雅黑" panose="020B0503020204020204" charset="-122"/>
              </a:rPr>
              <a:t>高山之上，幽谷之中</a:t>
            </a:r>
            <a:endParaRPr lang="zh-CN" altLang="en-US" dirty="0">
              <a:solidFill>
                <a:schemeClr val="bg1">
                  <a:alpha val="80000"/>
                </a:schemeClr>
              </a:solidFill>
              <a:latin typeface="微软雅黑" panose="020B0503020204020204" charset="-122"/>
              <a:ea typeface="微软雅黑" panose="020B0503020204020204" charset="-122"/>
              <a:sym typeface="微软雅黑" panose="020B0503020204020204" charset="-122"/>
            </a:endParaRPr>
          </a:p>
          <a:p>
            <a:pPr algn="r">
              <a:lnSpc>
                <a:spcPct val="150000"/>
              </a:lnSpc>
            </a:pPr>
            <a:r>
              <a:rPr lang="zh-CN" altLang="en-US" dirty="0">
                <a:solidFill>
                  <a:schemeClr val="bg1">
                    <a:alpha val="80000"/>
                  </a:schemeClr>
                </a:solidFill>
                <a:latin typeface="微软雅黑" panose="020B0503020204020204" charset="-122"/>
                <a:ea typeface="微软雅黑" panose="020B0503020204020204" charset="-122"/>
                <a:sym typeface="微软雅黑" panose="020B0503020204020204" charset="-122"/>
              </a:rPr>
              <a:t>取天然之养分，吸日月之精华</a:t>
            </a:r>
            <a:endParaRPr lang="zh-CN" altLang="en-US" dirty="0">
              <a:solidFill>
                <a:schemeClr val="bg1">
                  <a:alpha val="80000"/>
                </a:schemeClr>
              </a:solidFill>
              <a:latin typeface="微软雅黑" panose="020B0503020204020204" charset="-122"/>
              <a:ea typeface="微软雅黑" panose="020B0503020204020204" charset="-122"/>
              <a:sym typeface="微软雅黑" panose="020B0503020204020204" charset="-122"/>
            </a:endParaRPr>
          </a:p>
        </p:txBody>
      </p:sp>
      <p:grpSp>
        <p:nvGrpSpPr>
          <p:cNvPr id="6" name="组合 5"/>
          <p:cNvGrpSpPr/>
          <p:nvPr/>
        </p:nvGrpSpPr>
        <p:grpSpPr>
          <a:xfrm>
            <a:off x="760095" y="1421765"/>
            <a:ext cx="6248400" cy="3627390"/>
            <a:chOff x="1197" y="2239"/>
            <a:chExt cx="6322" cy="3565"/>
          </a:xfrm>
        </p:grpSpPr>
        <p:sp>
          <p:nvSpPr>
            <p:cNvPr id="5" name="文本框 4"/>
            <p:cNvSpPr txBox="1"/>
            <p:nvPr/>
          </p:nvSpPr>
          <p:spPr>
            <a:xfrm>
              <a:off x="1270" y="5442"/>
              <a:ext cx="5774" cy="362"/>
            </a:xfrm>
            <a:prstGeom prst="rect">
              <a:avLst/>
            </a:prstGeom>
            <a:noFill/>
          </p:spPr>
          <p:txBody>
            <a:bodyPr wrap="square" rtlCol="0">
              <a:spAutoFit/>
            </a:bodyPr>
            <a:p>
              <a:r>
                <a:rPr b="1" dirty="0" smtClean="0">
                  <a:solidFill>
                    <a:schemeClr val="bg1"/>
                  </a:solidFill>
                  <a:latin typeface="Bodoni Bd BT" panose="02070803080706020303" pitchFamily="18" charset="0"/>
                  <a:ea typeface="方正姚体" panose="02010601030101010101" pitchFamily="2" charset="-122"/>
                  <a:sym typeface="Bodoni Bd BT" panose="02070803080706020303" pitchFamily="18" charset="0"/>
                </a:rPr>
                <a:t>泰良茶油纯正、绿色、环保、营养，深受消费者所喜爱</a:t>
              </a:r>
              <a:endParaRPr b="1" dirty="0" smtClean="0">
                <a:solidFill>
                  <a:schemeClr val="bg1"/>
                </a:solidFill>
                <a:latin typeface="Bodoni Bd BT" panose="02070803080706020303" pitchFamily="18" charset="0"/>
                <a:ea typeface="方正姚体" panose="02010601030101010101" pitchFamily="2" charset="-122"/>
                <a:sym typeface="Bodoni Bd BT" panose="02070803080706020303" pitchFamily="18" charset="0"/>
              </a:endParaRPr>
            </a:p>
          </p:txBody>
        </p:sp>
        <p:sp>
          <p:nvSpPr>
            <p:cNvPr id="8" name="文本框 7"/>
            <p:cNvSpPr txBox="1"/>
            <p:nvPr/>
          </p:nvSpPr>
          <p:spPr>
            <a:xfrm>
              <a:off x="1197" y="2239"/>
              <a:ext cx="6322" cy="2540"/>
            </a:xfrm>
            <a:prstGeom prst="rect">
              <a:avLst/>
            </a:prstGeom>
            <a:noFill/>
          </p:spPr>
          <p:txBody>
            <a:bodyPr wrap="square" rtlCol="0">
              <a:spAutoFit/>
            </a:bodyPr>
            <a:p>
              <a:pPr>
                <a:lnSpc>
                  <a:spcPct val="150000"/>
                </a:lnSpc>
              </a:pPr>
              <a:r>
                <a:rPr lang="zh-CN" altLang="en-US" sz="5400" b="1" dirty="0" smtClean="0">
                  <a:solidFill>
                    <a:schemeClr val="accent2">
                      <a:lumMod val="20000"/>
                      <a:lumOff val="80000"/>
                    </a:schemeClr>
                  </a:solidFill>
                  <a:latin typeface="Bodoni Bd BT" panose="02070803080706020303" pitchFamily="18" charset="0"/>
                  <a:ea typeface="方正姚体" panose="02010601030101010101" pitchFamily="2" charset="-122"/>
                  <a:sym typeface="Bodoni Bd BT" panose="02070803080706020303" pitchFamily="18" charset="0"/>
                </a:rPr>
                <a:t>泰和县</a:t>
              </a:r>
              <a:endParaRPr lang="zh-CN" altLang="en-US" sz="5400" b="1" dirty="0" smtClean="0">
                <a:solidFill>
                  <a:schemeClr val="accent2">
                    <a:lumMod val="20000"/>
                    <a:lumOff val="80000"/>
                  </a:schemeClr>
                </a:solidFill>
                <a:latin typeface="Bodoni Bd BT" panose="02070803080706020303" pitchFamily="18" charset="0"/>
                <a:ea typeface="方正姚体" panose="02010601030101010101" pitchFamily="2" charset="-122"/>
                <a:sym typeface="Bodoni Bd BT" panose="02070803080706020303" pitchFamily="18" charset="0"/>
              </a:endParaRPr>
            </a:p>
            <a:p>
              <a:pPr>
                <a:lnSpc>
                  <a:spcPct val="150000"/>
                </a:lnSpc>
              </a:pPr>
              <a:r>
                <a:rPr sz="5400" b="1" dirty="0" smtClean="0">
                  <a:solidFill>
                    <a:schemeClr val="accent2">
                      <a:lumMod val="20000"/>
                      <a:lumOff val="80000"/>
                    </a:schemeClr>
                  </a:solidFill>
                  <a:ea typeface="方正姚体" panose="02010601030101010101" pitchFamily="2" charset="-122"/>
                  <a:sym typeface="Bodoni Bd BT" panose="02070803080706020303" pitchFamily="18" charset="0"/>
                </a:rPr>
                <a:t>泰良油脂有限公司</a:t>
              </a:r>
              <a:endParaRPr sz="5400" b="1" dirty="0" smtClean="0">
                <a:solidFill>
                  <a:schemeClr val="accent2">
                    <a:lumMod val="20000"/>
                    <a:lumOff val="80000"/>
                  </a:schemeClr>
                </a:solidFill>
                <a:ea typeface="方正姚体" panose="02010601030101010101" pitchFamily="2" charset="-122"/>
                <a:sym typeface="Bodoni Bd BT" panose="02070803080706020303" pitchFamily="18" charset="0"/>
              </a:endParaRPr>
            </a:p>
          </p:txBody>
        </p:sp>
        <p:cxnSp>
          <p:nvCxnSpPr>
            <p:cNvPr id="9" name="直接连接符 8"/>
            <p:cNvCxnSpPr/>
            <p:nvPr/>
          </p:nvCxnSpPr>
          <p:spPr>
            <a:xfrm flipV="1">
              <a:off x="1415" y="5139"/>
              <a:ext cx="6032" cy="26"/>
            </a:xfrm>
            <a:prstGeom prst="line">
              <a:avLst/>
            </a:prstGeom>
            <a:ln>
              <a:solidFill>
                <a:srgbClr val="C8A888"/>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descr="C:\Users\administr\Desktop\f8f161e5fa592aa6603934fc919df0ac.jpgf8f161e5fa592aa6603934fc919df0ac"/>
          <p:cNvPicPr>
            <a:picLocks noChangeAspect="1"/>
          </p:cNvPicPr>
          <p:nvPr/>
        </p:nvPicPr>
        <p:blipFill>
          <a:blip r:embed="rId1"/>
          <a:srcRect l="33387"/>
          <a:stretch>
            <a:fillRect/>
          </a:stretch>
        </p:blipFill>
        <p:spPr>
          <a:xfrm>
            <a:off x="5905500" y="0"/>
            <a:ext cx="6286500" cy="6858000"/>
          </a:xfrm>
          <a:prstGeom prst="rect">
            <a:avLst/>
          </a:prstGeom>
        </p:spPr>
      </p:pic>
      <p:sp>
        <p:nvSpPr>
          <p:cNvPr id="6" name="矩形 5"/>
          <p:cNvSpPr/>
          <p:nvPr/>
        </p:nvSpPr>
        <p:spPr>
          <a:xfrm>
            <a:off x="866273" y="1600199"/>
            <a:ext cx="6705600" cy="3914275"/>
          </a:xfrm>
          <a:prstGeom prst="rect">
            <a:avLst/>
          </a:prstGeom>
          <a:noFill/>
          <a:ln w="63500">
            <a:solidFill>
              <a:srgbClr val="C8A8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latin typeface="Bodoni Bd BT" panose="02070803080706020303" pitchFamily="18" charset="0"/>
              <a:ea typeface="方正姚体" panose="02010601030101010101" pitchFamily="2" charset="-122"/>
              <a:sym typeface="Bodoni Bd BT" panose="02070803080706020303" pitchFamily="18" charset="0"/>
            </a:endParaRPr>
          </a:p>
        </p:txBody>
      </p:sp>
      <p:sp>
        <p:nvSpPr>
          <p:cNvPr id="8" name="Shape 1355"/>
          <p:cNvSpPr/>
          <p:nvPr/>
        </p:nvSpPr>
        <p:spPr>
          <a:xfrm>
            <a:off x="2793629" y="1969855"/>
            <a:ext cx="1602740" cy="716915"/>
          </a:xfrm>
          <a:prstGeom prst="rect">
            <a:avLst/>
          </a:prstGeom>
          <a:ln w="12700">
            <a:miter lim="400000"/>
          </a:ln>
        </p:spPr>
        <p:txBody>
          <a:bodyPr wrap="none" lIns="35718" tIns="35718" rIns="35718" bIns="35718" anchor="ctr">
            <a:spAutoFit/>
          </a:bodyPr>
          <a:lstStyle>
            <a:lvl1pPr>
              <a:lnSpc>
                <a:spcPct val="150000"/>
              </a:lnSpc>
              <a:defRPr sz="2000" b="1" spc="200">
                <a:solidFill>
                  <a:srgbClr val="A1A1A3"/>
                </a:solidFill>
                <a:latin typeface="Helvetica"/>
                <a:ea typeface="Helvetica"/>
                <a:cs typeface="Helvetica"/>
                <a:sym typeface="Helvetica"/>
              </a:defRPr>
            </a:lvl1pPr>
          </a:lstStyle>
          <a:p>
            <a:pPr algn="ctr"/>
            <a:r>
              <a:rPr lang="zh-CN" altLang="en-US" sz="2800" dirty="0">
                <a:solidFill>
                  <a:srgbClr val="42495C"/>
                </a:solidFill>
                <a:latin typeface="Bodoni Bd BT" panose="02070803080706020303" pitchFamily="18" charset="0"/>
                <a:ea typeface="方正姚体" panose="02010601030101010101" pitchFamily="2" charset="-122"/>
                <a:cs typeface="+mn-ea"/>
                <a:sym typeface="Bodoni Bd BT" panose="02070803080706020303" pitchFamily="18" charset="0"/>
              </a:rPr>
              <a:t>企业愿景</a:t>
            </a:r>
            <a:endParaRPr lang="zh-CN" altLang="en-US" sz="2800" dirty="0">
              <a:solidFill>
                <a:srgbClr val="42495C"/>
              </a:solidFill>
              <a:latin typeface="Bodoni Bd BT" panose="02070803080706020303" pitchFamily="18" charset="0"/>
              <a:ea typeface="方正姚体" panose="02010601030101010101" pitchFamily="2" charset="-122"/>
              <a:cs typeface="+mn-ea"/>
              <a:sym typeface="Bodoni Bd BT" panose="02070803080706020303" pitchFamily="18" charset="0"/>
            </a:endParaRPr>
          </a:p>
        </p:txBody>
      </p:sp>
      <p:sp>
        <p:nvSpPr>
          <p:cNvPr id="9" name="Rectangle 786"/>
          <p:cNvSpPr/>
          <p:nvPr/>
        </p:nvSpPr>
        <p:spPr bwMode="auto">
          <a:xfrm>
            <a:off x="1198245" y="2758440"/>
            <a:ext cx="4536440" cy="2602230"/>
          </a:xfrm>
          <a:prstGeom prst="rect">
            <a:avLst/>
          </a:prstGeom>
        </p:spPr>
        <p:txBody>
          <a:bodyPr wrap="square">
            <a:spAutoFit/>
          </a:bodyPr>
          <a:lstStyle/>
          <a:p>
            <a:pPr algn="ctr" defTabSz="1016000">
              <a:lnSpc>
                <a:spcPct val="200000"/>
              </a:lnSpc>
              <a:spcBef>
                <a:spcPct val="20000"/>
              </a:spcBef>
            </a:pPr>
            <a:r>
              <a:rPr sz="1600" b="1" dirty="0">
                <a:solidFill>
                  <a:srgbClr val="5D6680"/>
                </a:solidFill>
                <a:latin typeface="微软雅黑" panose="020B0503020204020204" charset="-122"/>
                <a:ea typeface="微软雅黑" panose="020B0503020204020204" charset="-122"/>
                <a:cs typeface="微软雅黑" panose="020B0503020204020204" charset="-122"/>
                <a:sym typeface="Bodoni Bd BT" panose="02070803080706020303" pitchFamily="18" charset="0"/>
              </a:rPr>
              <a:t>精明勇敢，自强笃实的泰良人怀着对美好事物的追求，本着“诚信做人，勤恳做事”的企业精神，扎扎实实，一步一个脚印走到今天。</a:t>
            </a:r>
            <a:endParaRPr sz="1600" b="1" dirty="0">
              <a:solidFill>
                <a:srgbClr val="5D6680"/>
              </a:solidFill>
              <a:latin typeface="微软雅黑" panose="020B0503020204020204" charset="-122"/>
              <a:ea typeface="微软雅黑" panose="020B0503020204020204" charset="-122"/>
              <a:cs typeface="微软雅黑" panose="020B0503020204020204" charset="-122"/>
              <a:sym typeface="Bodoni Bd BT" panose="02070803080706020303" pitchFamily="18" charset="0"/>
            </a:endParaRPr>
          </a:p>
          <a:p>
            <a:pPr algn="ctr" defTabSz="1016000">
              <a:lnSpc>
                <a:spcPct val="200000"/>
              </a:lnSpc>
              <a:spcBef>
                <a:spcPct val="20000"/>
              </a:spcBef>
            </a:pPr>
            <a:r>
              <a:rPr sz="1600" b="1" dirty="0">
                <a:solidFill>
                  <a:schemeClr val="accent4">
                    <a:lumMod val="50000"/>
                  </a:schemeClr>
                </a:solidFill>
                <a:latin typeface="微软雅黑" panose="020B0503020204020204" charset="-122"/>
                <a:ea typeface="微软雅黑" panose="020B0503020204020204" charset="-122"/>
                <a:cs typeface="微软雅黑" panose="020B0503020204020204" charset="-122"/>
                <a:sym typeface="Bodoni Bd BT" panose="02070803080706020303" pitchFamily="18" charset="0"/>
              </a:rPr>
              <a:t>　　我们共同的目标是：打造百年企业，为人类提供绿色健康食品!</a:t>
            </a:r>
            <a:endParaRPr sz="1600" b="1" dirty="0">
              <a:solidFill>
                <a:schemeClr val="accent4">
                  <a:lumMod val="50000"/>
                </a:schemeClr>
              </a:solidFill>
              <a:latin typeface="微软雅黑" panose="020B0503020204020204" charset="-122"/>
              <a:ea typeface="微软雅黑" panose="020B0503020204020204" charset="-122"/>
              <a:cs typeface="微软雅黑" panose="020B0503020204020204" charset="-122"/>
              <a:sym typeface="Bodoni Bd BT" panose="02070803080706020303" pitchFamily="18" charset="0"/>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191365" cy="6858000"/>
            <a:chOff x="0" y="0"/>
            <a:chExt cx="19199" cy="10800"/>
          </a:xfrm>
        </p:grpSpPr>
        <p:pic>
          <p:nvPicPr>
            <p:cNvPr id="4" name="图片 3"/>
            <p:cNvPicPr>
              <a:picLocks noChangeAspect="1"/>
            </p:cNvPicPr>
            <p:nvPr/>
          </p:nvPicPr>
          <p:blipFill>
            <a:blip r:embed="rId1"/>
            <a:srcRect l="22031" t="20827" r="22135" b="11753"/>
            <a:stretch>
              <a:fillRect/>
            </a:stretch>
          </p:blipFill>
          <p:spPr>
            <a:xfrm>
              <a:off x="0" y="0"/>
              <a:ext cx="19199" cy="10800"/>
            </a:xfrm>
            <a:prstGeom prst="rect">
              <a:avLst/>
            </a:prstGeom>
          </p:spPr>
        </p:pic>
        <p:sp>
          <p:nvSpPr>
            <p:cNvPr id="3" name="矩形 2"/>
            <p:cNvSpPr/>
            <p:nvPr/>
          </p:nvSpPr>
          <p:spPr>
            <a:xfrm>
              <a:off x="0" y="1"/>
              <a:ext cx="19199" cy="10799"/>
            </a:xfrm>
            <a:prstGeom prst="rect">
              <a:avLst/>
            </a:prstGeom>
            <a:solidFill>
              <a:srgbClr val="4D3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微软雅黑" panose="020B0503020204020204" charset="-122"/>
              </a:endParaRPr>
            </a:p>
          </p:txBody>
        </p:sp>
      </p:grpSp>
      <p:sp>
        <p:nvSpPr>
          <p:cNvPr id="11" name="矩形 10"/>
          <p:cNvSpPr/>
          <p:nvPr/>
        </p:nvSpPr>
        <p:spPr>
          <a:xfrm>
            <a:off x="365760" y="335280"/>
            <a:ext cx="11490960" cy="6141720"/>
          </a:xfrm>
          <a:prstGeom prst="rect">
            <a:avLst/>
          </a:prstGeom>
          <a:noFill/>
          <a:ln>
            <a:solidFill>
              <a:srgbClr val="FDF2E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2" name="文本框 11"/>
          <p:cNvSpPr txBox="1"/>
          <p:nvPr/>
        </p:nvSpPr>
        <p:spPr>
          <a:xfrm>
            <a:off x="8066683" y="991234"/>
            <a:ext cx="1402080" cy="1568450"/>
          </a:xfrm>
          <a:prstGeom prst="rect">
            <a:avLst/>
          </a:prstGeom>
          <a:noFill/>
        </p:spPr>
        <p:txBody>
          <a:bodyPr wrap="none" rtlCol="0">
            <a:spAutoFit/>
          </a:bodyPr>
          <a:lstStyle/>
          <a:p>
            <a:r>
              <a:rPr lang="zh-CN" altLang="en-US" sz="9600" dirty="0">
                <a:solidFill>
                  <a:schemeClr val="bg1"/>
                </a:solidFill>
                <a:latin typeface="微软雅黑" panose="020B0503020204020204" charset="-122"/>
                <a:ea typeface="微软雅黑" panose="020B0503020204020204" charset="-122"/>
                <a:sym typeface="微软雅黑" panose="020B0503020204020204" charset="-122"/>
              </a:rPr>
              <a:t>谢</a:t>
            </a:r>
            <a:endParaRPr lang="zh-CN" altLang="en-US" sz="9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3" name="文本框 12"/>
          <p:cNvSpPr txBox="1"/>
          <p:nvPr/>
        </p:nvSpPr>
        <p:spPr>
          <a:xfrm>
            <a:off x="9310509" y="1925924"/>
            <a:ext cx="1402080" cy="1568450"/>
          </a:xfrm>
          <a:prstGeom prst="rect">
            <a:avLst/>
          </a:prstGeom>
          <a:noFill/>
        </p:spPr>
        <p:txBody>
          <a:bodyPr wrap="none" rtlCol="0">
            <a:spAutoFit/>
          </a:bodyPr>
          <a:lstStyle/>
          <a:p>
            <a:r>
              <a:rPr lang="zh-CN" altLang="en-US" sz="9600" dirty="0">
                <a:solidFill>
                  <a:schemeClr val="bg1"/>
                </a:solidFill>
                <a:latin typeface="微软雅黑" panose="020B0503020204020204" charset="-122"/>
                <a:ea typeface="微软雅黑" panose="020B0503020204020204" charset="-122"/>
                <a:sym typeface="微软雅黑" panose="020B0503020204020204" charset="-122"/>
              </a:rPr>
              <a:t>谢</a:t>
            </a:r>
            <a:endParaRPr lang="zh-CN" altLang="en-US" sz="9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4" name="文本框 13"/>
          <p:cNvSpPr txBox="1"/>
          <p:nvPr/>
        </p:nvSpPr>
        <p:spPr>
          <a:xfrm>
            <a:off x="8701683" y="2903733"/>
            <a:ext cx="1402080" cy="1568450"/>
          </a:xfrm>
          <a:prstGeom prst="rect">
            <a:avLst/>
          </a:prstGeom>
          <a:noFill/>
        </p:spPr>
        <p:txBody>
          <a:bodyPr wrap="none" rtlCol="0">
            <a:spAutoFit/>
          </a:bodyPr>
          <a:lstStyle/>
          <a:p>
            <a:r>
              <a:rPr lang="zh-CN" altLang="en-US" sz="9600" dirty="0">
                <a:solidFill>
                  <a:schemeClr val="bg1"/>
                </a:solidFill>
                <a:latin typeface="微软雅黑" panose="020B0503020204020204" charset="-122"/>
                <a:ea typeface="微软雅黑" panose="020B0503020204020204" charset="-122"/>
                <a:sym typeface="微软雅黑" panose="020B0503020204020204" charset="-122"/>
              </a:rPr>
              <a:t>观</a:t>
            </a:r>
            <a:endParaRPr lang="zh-CN" altLang="en-US" sz="9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5" name="文本框 14"/>
          <p:cNvSpPr txBox="1"/>
          <p:nvPr/>
        </p:nvSpPr>
        <p:spPr>
          <a:xfrm>
            <a:off x="9808349" y="3902073"/>
            <a:ext cx="1402080" cy="1568450"/>
          </a:xfrm>
          <a:prstGeom prst="rect">
            <a:avLst/>
          </a:prstGeom>
          <a:noFill/>
        </p:spPr>
        <p:txBody>
          <a:bodyPr wrap="none" rtlCol="0">
            <a:spAutoFit/>
          </a:bodyPr>
          <a:lstStyle/>
          <a:p>
            <a:r>
              <a:rPr lang="zh-CN" altLang="en-US" sz="9600" dirty="0">
                <a:solidFill>
                  <a:schemeClr val="bg1"/>
                </a:solidFill>
                <a:latin typeface="微软雅黑" panose="020B0503020204020204" charset="-122"/>
                <a:ea typeface="微软雅黑" panose="020B0503020204020204" charset="-122"/>
                <a:sym typeface="微软雅黑" panose="020B0503020204020204" charset="-122"/>
              </a:rPr>
              <a:t>看</a:t>
            </a:r>
            <a:endParaRPr lang="zh-CN" altLang="en-US" sz="9600" dirty="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17" name="文本框 16"/>
          <p:cNvSpPr txBox="1"/>
          <p:nvPr/>
        </p:nvSpPr>
        <p:spPr>
          <a:xfrm>
            <a:off x="6772910" y="5401310"/>
            <a:ext cx="4719955" cy="922020"/>
          </a:xfrm>
          <a:prstGeom prst="rect">
            <a:avLst/>
          </a:prstGeom>
          <a:noFill/>
        </p:spPr>
        <p:txBody>
          <a:bodyPr wrap="square" rtlCol="0">
            <a:spAutoFit/>
          </a:bodyPr>
          <a:lstStyle/>
          <a:p>
            <a:pPr algn="r">
              <a:lnSpc>
                <a:spcPct val="150000"/>
              </a:lnSpc>
            </a:pPr>
            <a:r>
              <a:rPr lang="zh-CN" altLang="en-US" dirty="0">
                <a:solidFill>
                  <a:schemeClr val="bg1">
                    <a:alpha val="80000"/>
                  </a:schemeClr>
                </a:solidFill>
                <a:latin typeface="微软雅黑" panose="020B0503020204020204" charset="-122"/>
                <a:ea typeface="微软雅黑" panose="020B0503020204020204" charset="-122"/>
                <a:sym typeface="微软雅黑" panose="020B0503020204020204" charset="-122"/>
              </a:rPr>
              <a:t>高山之上，幽谷之中</a:t>
            </a:r>
            <a:endParaRPr lang="zh-CN" altLang="en-US" dirty="0">
              <a:solidFill>
                <a:schemeClr val="bg1">
                  <a:alpha val="80000"/>
                </a:schemeClr>
              </a:solidFill>
              <a:latin typeface="微软雅黑" panose="020B0503020204020204" charset="-122"/>
              <a:ea typeface="微软雅黑" panose="020B0503020204020204" charset="-122"/>
              <a:sym typeface="微软雅黑" panose="020B0503020204020204" charset="-122"/>
            </a:endParaRPr>
          </a:p>
          <a:p>
            <a:pPr algn="r">
              <a:lnSpc>
                <a:spcPct val="150000"/>
              </a:lnSpc>
            </a:pPr>
            <a:r>
              <a:rPr lang="zh-CN" altLang="en-US" dirty="0">
                <a:solidFill>
                  <a:schemeClr val="bg1">
                    <a:alpha val="80000"/>
                  </a:schemeClr>
                </a:solidFill>
                <a:latin typeface="微软雅黑" panose="020B0503020204020204" charset="-122"/>
                <a:ea typeface="微软雅黑" panose="020B0503020204020204" charset="-122"/>
                <a:sym typeface="微软雅黑" panose="020B0503020204020204" charset="-122"/>
              </a:rPr>
              <a:t>取天然之养分，吸日月之精华</a:t>
            </a:r>
            <a:endParaRPr lang="zh-CN" altLang="en-US" dirty="0">
              <a:solidFill>
                <a:schemeClr val="bg1">
                  <a:alpha val="80000"/>
                </a:schemeClr>
              </a:solidFill>
              <a:latin typeface="微软雅黑" panose="020B0503020204020204" charset="-122"/>
              <a:ea typeface="微软雅黑" panose="020B0503020204020204" charset="-122"/>
              <a:sym typeface="微软雅黑" panose="020B0503020204020204" charset="-122"/>
            </a:endParaRPr>
          </a:p>
        </p:txBody>
      </p:sp>
      <p:grpSp>
        <p:nvGrpSpPr>
          <p:cNvPr id="6" name="组合 5"/>
          <p:cNvGrpSpPr/>
          <p:nvPr/>
        </p:nvGrpSpPr>
        <p:grpSpPr>
          <a:xfrm>
            <a:off x="760095" y="1421765"/>
            <a:ext cx="6248400" cy="3627390"/>
            <a:chOff x="1197" y="2239"/>
            <a:chExt cx="6322" cy="3565"/>
          </a:xfrm>
        </p:grpSpPr>
        <p:sp>
          <p:nvSpPr>
            <p:cNvPr id="5" name="文本框 4"/>
            <p:cNvSpPr txBox="1"/>
            <p:nvPr/>
          </p:nvSpPr>
          <p:spPr>
            <a:xfrm>
              <a:off x="1270" y="5442"/>
              <a:ext cx="5774" cy="362"/>
            </a:xfrm>
            <a:prstGeom prst="rect">
              <a:avLst/>
            </a:prstGeom>
            <a:noFill/>
          </p:spPr>
          <p:txBody>
            <a:bodyPr wrap="square" rtlCol="0">
              <a:spAutoFit/>
            </a:bodyPr>
            <a:p>
              <a:r>
                <a:rPr b="1" dirty="0" smtClean="0">
                  <a:solidFill>
                    <a:schemeClr val="bg1"/>
                  </a:solidFill>
                  <a:latin typeface="Bodoni Bd BT" panose="02070803080706020303" pitchFamily="18" charset="0"/>
                  <a:ea typeface="方正姚体" panose="02010601030101010101" pitchFamily="2" charset="-122"/>
                  <a:sym typeface="Bodoni Bd BT" panose="02070803080706020303" pitchFamily="18" charset="0"/>
                </a:rPr>
                <a:t>泰良茶油纯正、绿色、环保、营养，深受消费者所喜爱</a:t>
              </a:r>
              <a:endParaRPr b="1" dirty="0" smtClean="0">
                <a:solidFill>
                  <a:schemeClr val="bg1"/>
                </a:solidFill>
                <a:latin typeface="Bodoni Bd BT" panose="02070803080706020303" pitchFamily="18" charset="0"/>
                <a:ea typeface="方正姚体" panose="02010601030101010101" pitchFamily="2" charset="-122"/>
                <a:sym typeface="Bodoni Bd BT" panose="02070803080706020303" pitchFamily="18" charset="0"/>
              </a:endParaRPr>
            </a:p>
          </p:txBody>
        </p:sp>
        <p:sp>
          <p:nvSpPr>
            <p:cNvPr id="8" name="文本框 7"/>
            <p:cNvSpPr txBox="1"/>
            <p:nvPr/>
          </p:nvSpPr>
          <p:spPr>
            <a:xfrm>
              <a:off x="1197" y="2239"/>
              <a:ext cx="6322" cy="2540"/>
            </a:xfrm>
            <a:prstGeom prst="rect">
              <a:avLst/>
            </a:prstGeom>
            <a:noFill/>
          </p:spPr>
          <p:txBody>
            <a:bodyPr wrap="square" rtlCol="0">
              <a:spAutoFit/>
            </a:bodyPr>
            <a:p>
              <a:pPr>
                <a:lnSpc>
                  <a:spcPct val="150000"/>
                </a:lnSpc>
              </a:pPr>
              <a:r>
                <a:rPr lang="zh-CN" altLang="en-US" sz="5400" b="1" dirty="0" smtClean="0">
                  <a:solidFill>
                    <a:schemeClr val="accent2">
                      <a:lumMod val="20000"/>
                      <a:lumOff val="80000"/>
                    </a:schemeClr>
                  </a:solidFill>
                  <a:latin typeface="Bodoni Bd BT" panose="02070803080706020303" pitchFamily="18" charset="0"/>
                  <a:ea typeface="方正姚体" panose="02010601030101010101" pitchFamily="2" charset="-122"/>
                  <a:sym typeface="Bodoni Bd BT" panose="02070803080706020303" pitchFamily="18" charset="0"/>
                </a:rPr>
                <a:t>泰和县</a:t>
              </a:r>
              <a:endParaRPr lang="zh-CN" altLang="en-US" sz="5400" b="1" dirty="0" smtClean="0">
                <a:solidFill>
                  <a:schemeClr val="accent2">
                    <a:lumMod val="20000"/>
                    <a:lumOff val="80000"/>
                  </a:schemeClr>
                </a:solidFill>
                <a:latin typeface="Bodoni Bd BT" panose="02070803080706020303" pitchFamily="18" charset="0"/>
                <a:ea typeface="方正姚体" panose="02010601030101010101" pitchFamily="2" charset="-122"/>
                <a:sym typeface="Bodoni Bd BT" panose="02070803080706020303" pitchFamily="18" charset="0"/>
              </a:endParaRPr>
            </a:p>
            <a:p>
              <a:pPr>
                <a:lnSpc>
                  <a:spcPct val="150000"/>
                </a:lnSpc>
              </a:pPr>
              <a:r>
                <a:rPr sz="5400" b="1" dirty="0" smtClean="0">
                  <a:solidFill>
                    <a:schemeClr val="accent2">
                      <a:lumMod val="20000"/>
                      <a:lumOff val="80000"/>
                    </a:schemeClr>
                  </a:solidFill>
                  <a:ea typeface="方正姚体" panose="02010601030101010101" pitchFamily="2" charset="-122"/>
                  <a:sym typeface="Bodoni Bd BT" panose="02070803080706020303" pitchFamily="18" charset="0"/>
                </a:rPr>
                <a:t>泰良油脂有限公司</a:t>
              </a:r>
              <a:endParaRPr sz="5400" b="1" dirty="0" smtClean="0">
                <a:solidFill>
                  <a:schemeClr val="accent2">
                    <a:lumMod val="20000"/>
                    <a:lumOff val="80000"/>
                  </a:schemeClr>
                </a:solidFill>
                <a:ea typeface="方正姚体" panose="02010601030101010101" pitchFamily="2" charset="-122"/>
                <a:sym typeface="Bodoni Bd BT" panose="02070803080706020303" pitchFamily="18" charset="0"/>
              </a:endParaRPr>
            </a:p>
          </p:txBody>
        </p:sp>
        <p:cxnSp>
          <p:nvCxnSpPr>
            <p:cNvPr id="9" name="直接连接符 8"/>
            <p:cNvCxnSpPr/>
            <p:nvPr/>
          </p:nvCxnSpPr>
          <p:spPr>
            <a:xfrm flipV="1">
              <a:off x="1415" y="5139"/>
              <a:ext cx="6032" cy="26"/>
            </a:xfrm>
            <a:prstGeom prst="line">
              <a:avLst/>
            </a:prstGeom>
            <a:ln>
              <a:solidFill>
                <a:srgbClr val="C8A888"/>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753" y="613"/>
            <a:ext cx="12190495" cy="6856777"/>
          </a:xfrm>
          <a:prstGeom prst="rect">
            <a:avLst/>
          </a:prstGeom>
          <a:solidFill>
            <a:srgbClr val="8C7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3" name="直角三角形 2"/>
          <p:cNvSpPr/>
          <p:nvPr/>
        </p:nvSpPr>
        <p:spPr>
          <a:xfrm>
            <a:off x="754" y="613"/>
            <a:ext cx="8818835" cy="6856777"/>
          </a:xfrm>
          <a:prstGeom prst="rtTriangle">
            <a:avLst/>
          </a:prstGeom>
          <a:blipFill dpi="0" rotWithShape="1">
            <a:blip r:embed="rId1"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5"/>
          </a:p>
        </p:txBody>
      </p:sp>
      <p:sp>
        <p:nvSpPr>
          <p:cNvPr id="44" name="矩形 43"/>
          <p:cNvSpPr/>
          <p:nvPr/>
        </p:nvSpPr>
        <p:spPr>
          <a:xfrm>
            <a:off x="3557582" y="1468729"/>
            <a:ext cx="1534160" cy="582295"/>
          </a:xfrm>
          <a:prstGeom prst="rect">
            <a:avLst/>
          </a:prstGeom>
          <a:effectLst/>
        </p:spPr>
        <p:txBody>
          <a:bodyPr wrap="none">
            <a:spAutoFit/>
          </a:bodyPr>
          <a:lstStyle/>
          <a:p>
            <a:pPr algn="r">
              <a:lnSpc>
                <a:spcPct val="120000"/>
              </a:lnSpc>
            </a:pPr>
            <a:r>
              <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rPr>
              <a:t>企业简介</a:t>
            </a:r>
            <a:endPar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5" name="圆角矩形 44"/>
          <p:cNvSpPr/>
          <p:nvPr/>
        </p:nvSpPr>
        <p:spPr bwMode="auto">
          <a:xfrm>
            <a:off x="2302536" y="1511991"/>
            <a:ext cx="815625" cy="672451"/>
          </a:xfrm>
          <a:prstGeom prst="roundRect">
            <a:avLst/>
          </a:prstGeom>
          <a:solidFill>
            <a:schemeClr val="accent2"/>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795" dirty="0">
                <a:solidFill>
                  <a:schemeClr val="bg1"/>
                </a:solidFill>
                <a:latin typeface="Impact" panose="020B0806030902050204" pitchFamily="34" charset="0"/>
                <a:cs typeface="+mn-ea"/>
                <a:sym typeface="+mn-lt"/>
              </a:rPr>
              <a:t>01</a:t>
            </a:r>
            <a:endParaRPr lang="zh-CN" altLang="en-US" sz="3795" dirty="0">
              <a:solidFill>
                <a:schemeClr val="bg1"/>
              </a:solidFill>
              <a:latin typeface="Impact" panose="020B0806030902050204" pitchFamily="34" charset="0"/>
              <a:cs typeface="+mn-ea"/>
              <a:sym typeface="+mn-lt"/>
            </a:endParaRPr>
          </a:p>
        </p:txBody>
      </p:sp>
      <p:sp>
        <p:nvSpPr>
          <p:cNvPr id="46" name="矩形 45"/>
          <p:cNvSpPr/>
          <p:nvPr/>
        </p:nvSpPr>
        <p:spPr>
          <a:xfrm>
            <a:off x="4599963" y="2442176"/>
            <a:ext cx="1534160" cy="582295"/>
          </a:xfrm>
          <a:prstGeom prst="rect">
            <a:avLst/>
          </a:prstGeom>
          <a:effectLst/>
        </p:spPr>
        <p:txBody>
          <a:bodyPr wrap="none">
            <a:spAutoFit/>
          </a:bodyPr>
          <a:lstStyle/>
          <a:p>
            <a:pPr algn="l">
              <a:lnSpc>
                <a:spcPct val="120000"/>
              </a:lnSpc>
            </a:pPr>
            <a:r>
              <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rPr>
              <a:t>企业文化</a:t>
            </a:r>
            <a:endPar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7" name="圆角矩形 46"/>
          <p:cNvSpPr/>
          <p:nvPr/>
        </p:nvSpPr>
        <p:spPr bwMode="auto">
          <a:xfrm>
            <a:off x="3458375" y="2378871"/>
            <a:ext cx="815625" cy="672451"/>
          </a:xfrm>
          <a:prstGeom prst="roundRect">
            <a:avLst/>
          </a:prstGeom>
          <a:solidFill>
            <a:schemeClr val="accent2"/>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795" dirty="0">
                <a:solidFill>
                  <a:schemeClr val="bg1"/>
                </a:solidFill>
                <a:latin typeface="Impact" panose="020B0806030902050204" pitchFamily="34" charset="0"/>
                <a:cs typeface="+mn-ea"/>
                <a:sym typeface="+mn-lt"/>
              </a:rPr>
              <a:t>02</a:t>
            </a:r>
            <a:endParaRPr lang="zh-CN" altLang="en-US" sz="3795" dirty="0">
              <a:solidFill>
                <a:schemeClr val="bg1"/>
              </a:solidFill>
              <a:latin typeface="Impact" panose="020B0806030902050204" pitchFamily="34" charset="0"/>
              <a:cs typeface="+mn-ea"/>
              <a:sym typeface="+mn-lt"/>
            </a:endParaRPr>
          </a:p>
        </p:txBody>
      </p:sp>
      <p:sp>
        <p:nvSpPr>
          <p:cNvPr id="48" name="矩形 47"/>
          <p:cNvSpPr/>
          <p:nvPr/>
        </p:nvSpPr>
        <p:spPr>
          <a:xfrm>
            <a:off x="5735343" y="3334937"/>
            <a:ext cx="2547620" cy="582295"/>
          </a:xfrm>
          <a:prstGeom prst="rect">
            <a:avLst/>
          </a:prstGeom>
          <a:effectLst/>
        </p:spPr>
        <p:txBody>
          <a:bodyPr wrap="none">
            <a:spAutoFit/>
          </a:bodyPr>
          <a:lstStyle/>
          <a:p>
            <a:pPr algn="l">
              <a:lnSpc>
                <a:spcPct val="120000"/>
              </a:lnSpc>
            </a:pPr>
            <a:r>
              <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rPr>
              <a:t>企业资质及荣誉</a:t>
            </a:r>
            <a:endPar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9" name="圆角矩形 48"/>
          <p:cNvSpPr/>
          <p:nvPr/>
        </p:nvSpPr>
        <p:spPr bwMode="auto">
          <a:xfrm>
            <a:off x="4527527" y="3303543"/>
            <a:ext cx="815625" cy="672451"/>
          </a:xfrm>
          <a:prstGeom prst="roundRect">
            <a:avLst/>
          </a:prstGeom>
          <a:solidFill>
            <a:schemeClr val="accent2"/>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795" dirty="0">
                <a:solidFill>
                  <a:schemeClr val="bg1"/>
                </a:solidFill>
                <a:latin typeface="Impact" panose="020B0806030902050204" pitchFamily="34" charset="0"/>
                <a:cs typeface="+mn-ea"/>
                <a:sym typeface="+mn-lt"/>
              </a:rPr>
              <a:t>03</a:t>
            </a:r>
            <a:endParaRPr lang="zh-CN" altLang="en-US" sz="3795" dirty="0">
              <a:solidFill>
                <a:schemeClr val="bg1"/>
              </a:solidFill>
              <a:latin typeface="Impact" panose="020B0806030902050204" pitchFamily="34" charset="0"/>
              <a:cs typeface="+mn-ea"/>
              <a:sym typeface="+mn-lt"/>
            </a:endParaRPr>
          </a:p>
        </p:txBody>
      </p:sp>
      <p:sp>
        <p:nvSpPr>
          <p:cNvPr id="50" name="矩形 49"/>
          <p:cNvSpPr/>
          <p:nvPr/>
        </p:nvSpPr>
        <p:spPr>
          <a:xfrm>
            <a:off x="7052257" y="4267436"/>
            <a:ext cx="1534160" cy="582295"/>
          </a:xfrm>
          <a:prstGeom prst="rect">
            <a:avLst/>
          </a:prstGeom>
          <a:effectLst/>
        </p:spPr>
        <p:txBody>
          <a:bodyPr wrap="none">
            <a:spAutoFit/>
          </a:bodyPr>
          <a:lstStyle/>
          <a:p>
            <a:pPr algn="l">
              <a:lnSpc>
                <a:spcPct val="120000"/>
              </a:lnSpc>
            </a:pPr>
            <a:r>
              <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rPr>
              <a:t>原料产地</a:t>
            </a:r>
            <a:endPar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51" name="圆角矩形 50"/>
          <p:cNvSpPr/>
          <p:nvPr/>
        </p:nvSpPr>
        <p:spPr bwMode="auto">
          <a:xfrm>
            <a:off x="5735122" y="4228214"/>
            <a:ext cx="815625" cy="672451"/>
          </a:xfrm>
          <a:prstGeom prst="roundRect">
            <a:avLst/>
          </a:prstGeom>
          <a:solidFill>
            <a:schemeClr val="accent2"/>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sz="3795" dirty="0">
                <a:solidFill>
                  <a:schemeClr val="bg1"/>
                </a:solidFill>
                <a:latin typeface="Impact" panose="020B0806030902050204" pitchFamily="34" charset="0"/>
                <a:cs typeface="+mn-ea"/>
                <a:sym typeface="+mn-lt"/>
              </a:rPr>
              <a:t>04</a:t>
            </a:r>
            <a:endParaRPr lang="zh-CN" altLang="en-US" sz="3795" dirty="0">
              <a:solidFill>
                <a:schemeClr val="bg1"/>
              </a:solidFill>
              <a:latin typeface="Impact" panose="020B0806030902050204" pitchFamily="34" charset="0"/>
              <a:cs typeface="+mn-ea"/>
              <a:sym typeface="+mn-lt"/>
            </a:endParaRPr>
          </a:p>
        </p:txBody>
      </p:sp>
      <p:sp>
        <p:nvSpPr>
          <p:cNvPr id="52" name="文本框 51"/>
          <p:cNvSpPr txBox="1"/>
          <p:nvPr/>
        </p:nvSpPr>
        <p:spPr>
          <a:xfrm>
            <a:off x="1323387" y="352210"/>
            <a:ext cx="2702299" cy="792480"/>
          </a:xfrm>
          <a:prstGeom prst="rect">
            <a:avLst/>
          </a:prstGeom>
          <a:noFill/>
        </p:spPr>
        <p:txBody>
          <a:bodyPr wrap="square" rtlCol="0">
            <a:spAutoFit/>
          </a:bodyPr>
          <a:lstStyle/>
          <a:p>
            <a:pPr algn="ctr">
              <a:lnSpc>
                <a:spcPct val="120000"/>
              </a:lnSpc>
            </a:pPr>
            <a:r>
              <a:rPr lang="zh-CN" altLang="en-US" sz="3795" cap="all" spc="300" dirty="0">
                <a:solidFill>
                  <a:schemeClr val="bg1"/>
                </a:solidFill>
                <a:latin typeface="微软雅黑" panose="020B0503020204020204" charset="-122"/>
                <a:ea typeface="微软雅黑" panose="020B0503020204020204" charset="-122"/>
                <a:cs typeface="+mn-ea"/>
                <a:sym typeface="+mn-lt"/>
              </a:rPr>
              <a:t>目录</a:t>
            </a:r>
            <a:r>
              <a:rPr lang="en-US" altLang="zh-CN" sz="3795" cap="all" spc="300" dirty="0">
                <a:solidFill>
                  <a:schemeClr val="bg1"/>
                </a:solidFill>
                <a:latin typeface="微软雅黑" panose="020B0503020204020204" charset="-122"/>
                <a:ea typeface="微软雅黑" panose="020B0503020204020204" charset="-122"/>
                <a:cs typeface="+mn-ea"/>
                <a:sym typeface="+mn-lt"/>
              </a:rPr>
              <a:t>/</a:t>
            </a:r>
            <a:r>
              <a:rPr lang="en-US" altLang="zh-CN" sz="1895" b="1" cap="all" dirty="0">
                <a:solidFill>
                  <a:schemeClr val="bg1"/>
                </a:solidFill>
                <a:latin typeface="Franklin Gothic Book" panose="020B0503020102020204" pitchFamily="34" charset="0"/>
                <a:ea typeface="Cambria Math" panose="02040503050406030204" pitchFamily="18" charset="0"/>
                <a:cs typeface="+mn-ea"/>
                <a:sym typeface="+mn-lt"/>
              </a:rPr>
              <a:t>contents</a:t>
            </a:r>
            <a:endParaRPr lang="zh-CN" altLang="en-US" sz="1895" b="1" cap="all" dirty="0">
              <a:solidFill>
                <a:schemeClr val="bg1"/>
              </a:solidFill>
              <a:latin typeface="Franklin Gothic Book" panose="020B0503020102020204" pitchFamily="34" charset="0"/>
              <a:cs typeface="+mn-ea"/>
              <a:sym typeface="+mn-lt"/>
            </a:endParaRPr>
          </a:p>
        </p:txBody>
      </p:sp>
      <p:sp>
        <p:nvSpPr>
          <p:cNvPr id="2" name="矩形 1"/>
          <p:cNvSpPr/>
          <p:nvPr/>
        </p:nvSpPr>
        <p:spPr>
          <a:xfrm>
            <a:off x="8063832" y="5162834"/>
            <a:ext cx="1534160" cy="582295"/>
          </a:xfrm>
          <a:prstGeom prst="rect">
            <a:avLst/>
          </a:prstGeom>
          <a:effectLst/>
        </p:spPr>
        <p:txBody>
          <a:bodyPr wrap="none">
            <a:spAutoFit/>
          </a:bodyPr>
          <a:p>
            <a:pPr algn="r">
              <a:lnSpc>
                <a:spcPct val="120000"/>
              </a:lnSpc>
            </a:pPr>
            <a:r>
              <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rPr>
              <a:t>生产产品</a:t>
            </a:r>
            <a:endPar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4" name="圆角矩形 3"/>
          <p:cNvSpPr/>
          <p:nvPr/>
        </p:nvSpPr>
        <p:spPr bwMode="auto">
          <a:xfrm>
            <a:off x="6700412" y="5150104"/>
            <a:ext cx="815625" cy="672451"/>
          </a:xfrm>
          <a:prstGeom prst="roundRect">
            <a:avLst/>
          </a:prstGeom>
          <a:solidFill>
            <a:schemeClr val="accent2"/>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sz="3795" dirty="0">
                <a:solidFill>
                  <a:schemeClr val="bg1"/>
                </a:solidFill>
                <a:latin typeface="Impact" panose="020B0806030902050204" pitchFamily="34" charset="0"/>
                <a:cs typeface="+mn-ea"/>
                <a:sym typeface="+mn-lt"/>
              </a:rPr>
              <a:t>05</a:t>
            </a:r>
            <a:endParaRPr lang="zh-CN" altLang="en-US" sz="3795" dirty="0">
              <a:solidFill>
                <a:schemeClr val="bg1"/>
              </a:solidFill>
              <a:latin typeface="Impact" panose="020B0806030902050204" pitchFamily="34" charset="0"/>
              <a:cs typeface="+mn-ea"/>
              <a:sym typeface="+mn-lt"/>
            </a:endParaRPr>
          </a:p>
        </p:txBody>
      </p:sp>
      <p:sp>
        <p:nvSpPr>
          <p:cNvPr id="5" name="矩形 4"/>
          <p:cNvSpPr/>
          <p:nvPr/>
        </p:nvSpPr>
        <p:spPr>
          <a:xfrm>
            <a:off x="9236581" y="6037534"/>
            <a:ext cx="1534160" cy="582295"/>
          </a:xfrm>
          <a:prstGeom prst="rect">
            <a:avLst/>
          </a:prstGeom>
          <a:effectLst/>
        </p:spPr>
        <p:txBody>
          <a:bodyPr wrap="none">
            <a:spAutoFit/>
          </a:bodyPr>
          <a:p>
            <a:pPr algn="l">
              <a:lnSpc>
                <a:spcPct val="120000"/>
              </a:lnSpc>
            </a:pPr>
            <a:r>
              <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rPr>
              <a:t>企业愿景</a:t>
            </a:r>
            <a:endParaRPr lang="zh-CN" altLang="en-US" sz="2655" dirty="0">
              <a:solidFill>
                <a:schemeClr val="bg1"/>
              </a:solidFill>
              <a:latin typeface="Arial" panose="020B0604020202020204" pitchFamily="34" charset="0"/>
              <a:ea typeface="微软雅黑" panose="020B0503020204020204" charset="-122"/>
              <a:cs typeface="+mn-ea"/>
              <a:sym typeface="Arial" panose="020B0604020202020204" pitchFamily="34" charset="0"/>
            </a:endParaRPr>
          </a:p>
        </p:txBody>
      </p:sp>
      <p:sp>
        <p:nvSpPr>
          <p:cNvPr id="6" name="圆角矩形 5"/>
          <p:cNvSpPr/>
          <p:nvPr/>
        </p:nvSpPr>
        <p:spPr bwMode="auto">
          <a:xfrm>
            <a:off x="7976041" y="6006741"/>
            <a:ext cx="815625" cy="672451"/>
          </a:xfrm>
          <a:prstGeom prst="roundRect">
            <a:avLst/>
          </a:prstGeom>
          <a:solidFill>
            <a:schemeClr val="accent2"/>
          </a:solidFill>
          <a:ln w="38100">
            <a:no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p>
            <a:pPr algn="ctr" fontAlgn="auto">
              <a:spcBef>
                <a:spcPts val="0"/>
              </a:spcBef>
              <a:spcAft>
                <a:spcPts val="0"/>
              </a:spcAft>
              <a:defRPr/>
            </a:pPr>
            <a:r>
              <a:rPr lang="en-US" altLang="zh-CN" sz="3795" dirty="0">
                <a:solidFill>
                  <a:schemeClr val="bg1"/>
                </a:solidFill>
                <a:latin typeface="Impact" panose="020B0806030902050204" pitchFamily="34" charset="0"/>
                <a:cs typeface="+mn-ea"/>
                <a:sym typeface="+mn-lt"/>
              </a:rPr>
              <a:t>06</a:t>
            </a:r>
            <a:endParaRPr lang="zh-CN" altLang="en-US" sz="3795" dirty="0">
              <a:solidFill>
                <a:schemeClr val="bg1"/>
              </a:solidFill>
              <a:latin typeface="Impact" panose="020B0806030902050204" pitchFamily="34" charset="0"/>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微信图片_20211013111310"/>
          <p:cNvPicPr>
            <a:picLocks noChangeAspect="1"/>
          </p:cNvPicPr>
          <p:nvPr/>
        </p:nvPicPr>
        <p:blipFill>
          <a:blip r:embed="rId1"/>
          <a:srcRect l="11216" r="27957"/>
          <a:stretch>
            <a:fillRect/>
          </a:stretch>
        </p:blipFill>
        <p:spPr>
          <a:xfrm>
            <a:off x="0" y="0"/>
            <a:ext cx="5689600" cy="6858000"/>
          </a:xfrm>
          <a:prstGeom prst="rect">
            <a:avLst/>
          </a:prstGeom>
        </p:spPr>
      </p:pic>
      <p:sp>
        <p:nvSpPr>
          <p:cNvPr id="12" name="矩形 11"/>
          <p:cNvSpPr/>
          <p:nvPr/>
        </p:nvSpPr>
        <p:spPr>
          <a:xfrm>
            <a:off x="0" y="635"/>
            <a:ext cx="5689600" cy="6857365"/>
          </a:xfrm>
          <a:prstGeom prst="rect">
            <a:avLst/>
          </a:prstGeom>
          <a:solidFill>
            <a:srgbClr val="4D3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3" name="PA_矩形 2"/>
          <p:cNvSpPr/>
          <p:nvPr>
            <p:custDataLst>
              <p:tags r:id="rId2"/>
            </p:custDataLst>
          </p:nvPr>
        </p:nvSpPr>
        <p:spPr>
          <a:xfrm>
            <a:off x="4521200" y="4557395"/>
            <a:ext cx="7334885" cy="1473835"/>
          </a:xfrm>
          <a:prstGeom prst="rect">
            <a:avLst/>
          </a:prstGeom>
          <a:solidFill>
            <a:srgbClr val="8C72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4" name="PA_文本框 3"/>
          <p:cNvSpPr txBox="1"/>
          <p:nvPr>
            <p:custDataLst>
              <p:tags r:id="rId3"/>
            </p:custDataLst>
          </p:nvPr>
        </p:nvSpPr>
        <p:spPr>
          <a:xfrm>
            <a:off x="4901364" y="4683867"/>
            <a:ext cx="6825217" cy="1198880"/>
          </a:xfrm>
          <a:prstGeom prst="rect">
            <a:avLst/>
          </a:prstGeom>
          <a:noFill/>
        </p:spPr>
        <p:txBody>
          <a:bodyPr wrap="square" rtlCol="0">
            <a:spAutoFit/>
          </a:bodyPr>
          <a:lstStyle/>
          <a:p>
            <a:pPr>
              <a:lnSpc>
                <a:spcPct val="150000"/>
              </a:lnSpc>
            </a:pPr>
            <a:r>
              <a:rPr lang="en-US" altLang="zh-CN" sz="1600">
                <a:solidFill>
                  <a:schemeClr val="bg1"/>
                </a:solidFill>
                <a:latin typeface="微软雅黑" panose="020B0503020204020204" charset="-122"/>
                <a:ea typeface="微软雅黑" panose="020B0503020204020204" charset="-122"/>
                <a:sym typeface="微软雅黑" panose="020B0503020204020204" charset="-122"/>
              </a:rPr>
              <a:t>高山之上，幽谷之中，取天然之养分，吸日月之精华，</a:t>
            </a:r>
            <a:endParaRPr lang="en-US" altLang="zh-CN" sz="1600">
              <a:solidFill>
                <a:schemeClr val="bg1"/>
              </a:solidFill>
              <a:latin typeface="微软雅黑" panose="020B0503020204020204" charset="-122"/>
              <a:ea typeface="微软雅黑" panose="020B0503020204020204" charset="-122"/>
              <a:sym typeface="微软雅黑" panose="020B0503020204020204" charset="-122"/>
            </a:endParaRPr>
          </a:p>
          <a:p>
            <a:pPr>
              <a:lnSpc>
                <a:spcPct val="150000"/>
              </a:lnSpc>
            </a:pPr>
            <a:r>
              <a:rPr lang="en-US" altLang="zh-CN" sz="1600">
                <a:solidFill>
                  <a:schemeClr val="bg1"/>
                </a:solidFill>
                <a:latin typeface="微软雅黑" panose="020B0503020204020204" charset="-122"/>
                <a:ea typeface="微软雅黑" panose="020B0503020204020204" charset="-122"/>
                <a:sym typeface="微软雅黑" panose="020B0503020204020204" charset="-122"/>
              </a:rPr>
              <a:t>高贵的品质，优质的原料，泰良茶油纯正、绿色、环保、营养，</a:t>
            </a:r>
            <a:endParaRPr lang="en-US" altLang="zh-CN" sz="1600">
              <a:solidFill>
                <a:schemeClr val="bg1"/>
              </a:solidFill>
              <a:latin typeface="微软雅黑" panose="020B0503020204020204" charset="-122"/>
              <a:ea typeface="微软雅黑" panose="020B0503020204020204" charset="-122"/>
              <a:sym typeface="微软雅黑" panose="020B0503020204020204" charset="-122"/>
            </a:endParaRPr>
          </a:p>
          <a:p>
            <a:pPr>
              <a:lnSpc>
                <a:spcPct val="150000"/>
              </a:lnSpc>
            </a:pPr>
            <a:r>
              <a:rPr lang="en-US" altLang="zh-CN" sz="1600">
                <a:solidFill>
                  <a:schemeClr val="bg1"/>
                </a:solidFill>
                <a:latin typeface="微软雅黑" panose="020B0503020204020204" charset="-122"/>
                <a:ea typeface="微软雅黑" panose="020B0503020204020204" charset="-122"/>
                <a:sym typeface="微软雅黑" panose="020B0503020204020204" charset="-122"/>
              </a:rPr>
              <a:t>深受消费者所喜爱。</a:t>
            </a:r>
            <a:endParaRPr lang="en-US" altLang="zh-CN" sz="1600">
              <a:solidFill>
                <a:schemeClr val="bg1"/>
              </a:solidFill>
              <a:latin typeface="微软雅黑" panose="020B0503020204020204" charset="-122"/>
              <a:ea typeface="微软雅黑" panose="020B0503020204020204" charset="-122"/>
              <a:sym typeface="微软雅黑" panose="020B0503020204020204" charset="-122"/>
            </a:endParaRPr>
          </a:p>
        </p:txBody>
      </p:sp>
      <p:sp>
        <p:nvSpPr>
          <p:cNvPr id="5" name="矩形 4"/>
          <p:cNvSpPr/>
          <p:nvPr/>
        </p:nvSpPr>
        <p:spPr>
          <a:xfrm>
            <a:off x="6439535" y="1790700"/>
            <a:ext cx="5106670" cy="2584450"/>
          </a:xfrm>
          <a:prstGeom prst="rect">
            <a:avLst/>
          </a:prstGeom>
        </p:spPr>
        <p:txBody>
          <a:bodyPr wrap="square">
            <a:spAutoFit/>
          </a:bodyPr>
          <a:lstStyle/>
          <a:p>
            <a:pPr>
              <a:lnSpc>
                <a:spcPct val="150000"/>
              </a:lnSpc>
            </a:pPr>
            <a:r>
              <a:rPr lang="zh-CN" altLang="en-US" dirty="0">
                <a:latin typeface="微软雅黑" panose="020B0503020204020204" charset="-122"/>
                <a:ea typeface="微软雅黑" panose="020B0503020204020204" charset="-122"/>
                <a:sym typeface="微软雅黑" panose="020B0503020204020204" charset="-122"/>
              </a:rPr>
              <a:t>泰和县泰良油脂有限公司，位于井冈山脚下的江西泰和县，是一家拥有自己生产基地和科研机构的专门从事茶油生产销售的企业。一直不懈的努力，多年奋斗的艰辛，泰良公司在油脂行业中精耕细作，以全新的面貌，在激烈的市场中脱颖而出。</a:t>
            </a:r>
            <a:endParaRPr lang="zh-CN" altLang="en-US" dirty="0">
              <a:latin typeface="微软雅黑" panose="020B0503020204020204" charset="-122"/>
              <a:ea typeface="微软雅黑" panose="020B0503020204020204" charset="-122"/>
              <a:sym typeface="微软雅黑" panose="020B0503020204020204" charset="-122"/>
            </a:endParaRPr>
          </a:p>
        </p:txBody>
      </p:sp>
      <p:sp>
        <p:nvSpPr>
          <p:cNvPr id="8" name="矩形 7"/>
          <p:cNvSpPr/>
          <p:nvPr/>
        </p:nvSpPr>
        <p:spPr>
          <a:xfrm>
            <a:off x="365760" y="335280"/>
            <a:ext cx="11490960" cy="6141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0" name="文本框 9"/>
          <p:cNvSpPr txBox="1"/>
          <p:nvPr/>
        </p:nvSpPr>
        <p:spPr>
          <a:xfrm>
            <a:off x="707486" y="1616395"/>
            <a:ext cx="4653280" cy="1445260"/>
          </a:xfrm>
          <a:prstGeom prst="rect">
            <a:avLst/>
          </a:prstGeom>
        </p:spPr>
        <p:txBody>
          <a:bodyPr wrap="none">
            <a:spAutoFit/>
          </a:bodyPr>
          <a:lstStyle>
            <a:defPPr>
              <a:defRPr lang="zh-CN"/>
            </a:defPPr>
            <a:lvl1pPr lvl="0" algn="ctr">
              <a:defRPr sz="4800">
                <a:solidFill>
                  <a:prstClr val="white"/>
                </a:solidFill>
                <a:latin typeface="方正大标宋_GBK" panose="03000509000000000000" pitchFamily="65" charset="-122"/>
                <a:ea typeface="方正大标宋_GBK" panose="03000509000000000000" pitchFamily="65" charset="-122"/>
                <a:cs typeface="+mn-ea"/>
              </a:defRPr>
            </a:lvl1pPr>
          </a:lstStyle>
          <a:p>
            <a:pPr algn="ctr"/>
            <a:r>
              <a:rPr lang="zh-CN" altLang="en-US" sz="4400" dirty="0">
                <a:latin typeface="方正榜书行简体" panose="02000000000000000000" charset="-122"/>
                <a:ea typeface="方正榜书行简体" panose="02000000000000000000" charset="-122"/>
                <a:sym typeface="微软雅黑" panose="020B0503020204020204" charset="-122"/>
              </a:rPr>
              <a:t>泰和县</a:t>
            </a:r>
            <a:endParaRPr lang="zh-CN" altLang="en-US" sz="4400" dirty="0">
              <a:latin typeface="方正榜书行简体" panose="02000000000000000000" charset="-122"/>
              <a:ea typeface="方正榜书行简体" panose="02000000000000000000" charset="-122"/>
              <a:sym typeface="微软雅黑" panose="020B0503020204020204" charset="-122"/>
            </a:endParaRPr>
          </a:p>
          <a:p>
            <a:pPr algn="ctr"/>
            <a:r>
              <a:rPr lang="zh-CN" altLang="en-US" sz="4400" dirty="0">
                <a:latin typeface="方正榜书行简体" panose="02000000000000000000" charset="-122"/>
                <a:ea typeface="方正榜书行简体" panose="02000000000000000000" charset="-122"/>
                <a:sym typeface="微软雅黑" panose="020B0503020204020204" charset="-122"/>
              </a:rPr>
              <a:t>泰良油脂有限公司</a:t>
            </a:r>
            <a:endParaRPr lang="zh-CN" altLang="en-US" sz="4400" dirty="0">
              <a:latin typeface="方正榜书行简体" panose="02000000000000000000" charset="-122"/>
              <a:ea typeface="方正榜书行简体" panose="02000000000000000000" charset="-122"/>
              <a:sym typeface="微软雅黑" panose="020B0503020204020204" charset="-122"/>
            </a:endParaRPr>
          </a:p>
        </p:txBody>
      </p:sp>
      <p:sp>
        <p:nvSpPr>
          <p:cNvPr id="13" name="TextBox 15"/>
          <p:cNvSpPr txBox="1"/>
          <p:nvPr userDrawn="1"/>
        </p:nvSpPr>
        <p:spPr>
          <a:xfrm>
            <a:off x="6276677" y="786869"/>
            <a:ext cx="2631440" cy="829945"/>
          </a:xfrm>
          <a:prstGeom prst="rect">
            <a:avLst/>
          </a:prstGeom>
        </p:spPr>
        <p:txBody>
          <a:bodyPr wrap="none">
            <a:spAutoFit/>
          </a:bodyPr>
          <a:lstStyle>
            <a:defPPr>
              <a:defRPr lang="zh-CN"/>
            </a:defPPr>
            <a:lvl1pPr lvl="0" algn="ctr">
              <a:defRPr sz="4800">
                <a:solidFill>
                  <a:srgbClr val="4D3B2B"/>
                </a:solidFill>
                <a:latin typeface="方正大标宋_GBK" panose="03000509000000000000" pitchFamily="65" charset="-122"/>
                <a:ea typeface="方正大标宋_GBK" panose="03000509000000000000" pitchFamily="65" charset="-122"/>
                <a:cs typeface="+mn-ea"/>
              </a:defRPr>
            </a:lvl1pPr>
          </a:lstStyle>
          <a:p>
            <a:r>
              <a:rPr lang="zh-CN" altLang="en-US" b="1" dirty="0">
                <a:latin typeface="方正姚体" panose="02010601030101010101" pitchFamily="2" charset="-122"/>
                <a:ea typeface="方正姚体" panose="02010601030101010101" pitchFamily="2" charset="-122"/>
                <a:sym typeface="+mn-lt"/>
              </a:rPr>
              <a:t>企业简介</a:t>
            </a:r>
            <a:endParaRPr lang="zh-CN" altLang="en-US" b="1" dirty="0">
              <a:latin typeface="方正姚体" panose="02010601030101010101" pitchFamily="2" charset="-122"/>
              <a:ea typeface="方正姚体" panose="02010601030101010101" pitchFamily="2" charset="-122"/>
              <a:sym typeface="+mn-lt"/>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descr="a682b6bb01f044e18876799df78d3db7"/>
          <p:cNvPicPr>
            <a:picLocks noChangeAspect="1"/>
          </p:cNvPicPr>
          <p:nvPr/>
        </p:nvPicPr>
        <p:blipFill>
          <a:blip r:embed="rId1"/>
          <a:srcRect t="8887" b="15080"/>
          <a:stretch>
            <a:fillRect/>
          </a:stretch>
        </p:blipFill>
        <p:spPr>
          <a:xfrm>
            <a:off x="1270" y="0"/>
            <a:ext cx="12191365" cy="3601720"/>
          </a:xfrm>
          <a:prstGeom prst="rect">
            <a:avLst/>
          </a:prstGeom>
        </p:spPr>
      </p:pic>
      <p:sp>
        <p:nvSpPr>
          <p:cNvPr id="21" name="矩形 20"/>
          <p:cNvSpPr/>
          <p:nvPr/>
        </p:nvSpPr>
        <p:spPr>
          <a:xfrm>
            <a:off x="0" y="3429000"/>
            <a:ext cx="12192000" cy="3096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 name="矩形 47"/>
          <p:cNvSpPr>
            <a:spLocks noChangeArrowheads="1"/>
          </p:cNvSpPr>
          <p:nvPr/>
        </p:nvSpPr>
        <p:spPr bwMode="auto">
          <a:xfrm>
            <a:off x="1130720" y="4442190"/>
            <a:ext cx="2608221" cy="86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20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诚信做人</a:t>
            </a:r>
            <a:endParaRPr lang="zh-CN" altLang="en-US" sz="20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a:p>
            <a:pPr>
              <a:lnSpc>
                <a:spcPct val="130000"/>
              </a:lnSpc>
              <a:spcBef>
                <a:spcPct val="0"/>
              </a:spcBef>
            </a:pPr>
            <a:r>
              <a:rPr lang="zh-CN" altLang="en-US" sz="20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勤恳做事</a:t>
            </a:r>
            <a:endParaRPr lang="zh-CN" altLang="en-US" sz="20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4" name="矩形 3"/>
          <p:cNvSpPr>
            <a:spLocks noChangeArrowheads="1"/>
          </p:cNvSpPr>
          <p:nvPr/>
        </p:nvSpPr>
        <p:spPr bwMode="auto">
          <a:xfrm>
            <a:off x="1147243" y="3832103"/>
            <a:ext cx="1253490" cy="4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l">
              <a:spcBef>
                <a:spcPct val="0"/>
              </a:spcBef>
              <a:buFont typeface="Arial" panose="020B0604020202020204" pitchFamily="34" charset="0"/>
              <a:buNone/>
            </a:pPr>
            <a:r>
              <a:rPr lang="zh-CN" altLang="en-US" sz="2200" b="1"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企业精神</a:t>
            </a:r>
            <a:endParaRPr lang="zh-CN" altLang="en-US" sz="2200" b="1"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grpSp>
        <p:nvGrpSpPr>
          <p:cNvPr id="5" name="组合 4"/>
          <p:cNvGrpSpPr/>
          <p:nvPr/>
        </p:nvGrpSpPr>
        <p:grpSpPr>
          <a:xfrm>
            <a:off x="2821551" y="3778896"/>
            <a:ext cx="556305" cy="556305"/>
            <a:chOff x="7381295" y="2358084"/>
            <a:chExt cx="647999" cy="648000"/>
          </a:xfrm>
        </p:grpSpPr>
        <p:sp>
          <p:nvSpPr>
            <p:cNvPr id="6" name="Oval 58"/>
            <p:cNvSpPr>
              <a:spLocks noChangeAspect="1"/>
            </p:cNvSpPr>
            <p:nvPr/>
          </p:nvSpPr>
          <p:spPr>
            <a:xfrm>
              <a:off x="7381295" y="2358084"/>
              <a:ext cx="647999" cy="648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7" name="Freeform 173"/>
            <p:cNvSpPr>
              <a:spLocks noChangeAspect="1" noEditPoints="1"/>
            </p:cNvSpPr>
            <p:nvPr/>
          </p:nvSpPr>
          <p:spPr bwMode="auto">
            <a:xfrm>
              <a:off x="7561057" y="2510281"/>
              <a:ext cx="305892" cy="326189"/>
            </a:xfrm>
            <a:custGeom>
              <a:avLst/>
              <a:gdLst>
                <a:gd name="T0" fmla="*/ 75 w 89"/>
                <a:gd name="T1" fmla="*/ 22 h 95"/>
                <a:gd name="T2" fmla="*/ 89 w 89"/>
                <a:gd name="T3" fmla="*/ 53 h 95"/>
                <a:gd name="T4" fmla="*/ 78 w 89"/>
                <a:gd name="T5" fmla="*/ 80 h 95"/>
                <a:gd name="T6" fmla="*/ 47 w 89"/>
                <a:gd name="T7" fmla="*/ 53 h 95"/>
                <a:gd name="T8" fmla="*/ 75 w 89"/>
                <a:gd name="T9" fmla="*/ 22 h 95"/>
                <a:gd name="T10" fmla="*/ 76 w 89"/>
                <a:gd name="T11" fmla="*/ 83 h 95"/>
                <a:gd name="T12" fmla="*/ 69 w 89"/>
                <a:gd name="T13" fmla="*/ 88 h 95"/>
                <a:gd name="T14" fmla="*/ 74 w 89"/>
                <a:gd name="T15" fmla="*/ 81 h 95"/>
                <a:gd name="T16" fmla="*/ 76 w 89"/>
                <a:gd name="T17" fmla="*/ 83 h 95"/>
                <a:gd name="T18" fmla="*/ 64 w 89"/>
                <a:gd name="T19" fmla="*/ 92 h 95"/>
                <a:gd name="T20" fmla="*/ 72 w 89"/>
                <a:gd name="T21" fmla="*/ 79 h 95"/>
                <a:gd name="T22" fmla="*/ 70 w 89"/>
                <a:gd name="T23" fmla="*/ 77 h 95"/>
                <a:gd name="T24" fmla="*/ 60 w 89"/>
                <a:gd name="T25" fmla="*/ 94 h 95"/>
                <a:gd name="T26" fmla="*/ 64 w 89"/>
                <a:gd name="T27" fmla="*/ 92 h 95"/>
                <a:gd name="T28" fmla="*/ 58 w 89"/>
                <a:gd name="T29" fmla="*/ 91 h 95"/>
                <a:gd name="T30" fmla="*/ 67 w 89"/>
                <a:gd name="T31" fmla="*/ 75 h 95"/>
                <a:gd name="T32" fmla="*/ 65 w 89"/>
                <a:gd name="T33" fmla="*/ 74 h 95"/>
                <a:gd name="T34" fmla="*/ 57 w 89"/>
                <a:gd name="T35" fmla="*/ 88 h 95"/>
                <a:gd name="T36" fmla="*/ 58 w 89"/>
                <a:gd name="T37" fmla="*/ 91 h 95"/>
                <a:gd name="T38" fmla="*/ 56 w 89"/>
                <a:gd name="T39" fmla="*/ 84 h 95"/>
                <a:gd name="T40" fmla="*/ 63 w 89"/>
                <a:gd name="T41" fmla="*/ 72 h 95"/>
                <a:gd name="T42" fmla="*/ 61 w 89"/>
                <a:gd name="T43" fmla="*/ 70 h 95"/>
                <a:gd name="T44" fmla="*/ 55 w 89"/>
                <a:gd name="T45" fmla="*/ 81 h 95"/>
                <a:gd name="T46" fmla="*/ 56 w 89"/>
                <a:gd name="T47" fmla="*/ 84 h 95"/>
                <a:gd name="T48" fmla="*/ 53 w 89"/>
                <a:gd name="T49" fmla="*/ 78 h 95"/>
                <a:gd name="T50" fmla="*/ 59 w 89"/>
                <a:gd name="T51" fmla="*/ 68 h 95"/>
                <a:gd name="T52" fmla="*/ 57 w 89"/>
                <a:gd name="T53" fmla="*/ 66 h 95"/>
                <a:gd name="T54" fmla="*/ 52 w 89"/>
                <a:gd name="T55" fmla="*/ 75 h 95"/>
                <a:gd name="T56" fmla="*/ 53 w 89"/>
                <a:gd name="T57" fmla="*/ 78 h 95"/>
                <a:gd name="T58" fmla="*/ 51 w 89"/>
                <a:gd name="T59" fmla="*/ 71 h 95"/>
                <a:gd name="T60" fmla="*/ 55 w 89"/>
                <a:gd name="T61" fmla="*/ 64 h 95"/>
                <a:gd name="T62" fmla="*/ 53 w 89"/>
                <a:gd name="T63" fmla="*/ 62 h 95"/>
                <a:gd name="T64" fmla="*/ 50 w 89"/>
                <a:gd name="T65" fmla="*/ 68 h 95"/>
                <a:gd name="T66" fmla="*/ 51 w 89"/>
                <a:gd name="T67" fmla="*/ 71 h 95"/>
                <a:gd name="T68" fmla="*/ 48 w 89"/>
                <a:gd name="T69" fmla="*/ 65 h 95"/>
                <a:gd name="T70" fmla="*/ 51 w 89"/>
                <a:gd name="T71" fmla="*/ 61 h 95"/>
                <a:gd name="T72" fmla="*/ 49 w 89"/>
                <a:gd name="T73" fmla="*/ 59 h 95"/>
                <a:gd name="T74" fmla="*/ 47 w 89"/>
                <a:gd name="T75" fmla="*/ 61 h 95"/>
                <a:gd name="T76" fmla="*/ 48 w 89"/>
                <a:gd name="T77" fmla="*/ 65 h 95"/>
                <a:gd name="T78" fmla="*/ 46 w 89"/>
                <a:gd name="T79" fmla="*/ 58 h 95"/>
                <a:gd name="T80" fmla="*/ 45 w 89"/>
                <a:gd name="T81" fmla="*/ 55 h 95"/>
                <a:gd name="T82" fmla="*/ 47 w 89"/>
                <a:gd name="T83" fmla="*/ 57 h 95"/>
                <a:gd name="T84" fmla="*/ 46 w 89"/>
                <a:gd name="T85" fmla="*/ 58 h 95"/>
                <a:gd name="T86" fmla="*/ 59 w 89"/>
                <a:gd name="T87" fmla="*/ 17 h 95"/>
                <a:gd name="T88" fmla="*/ 41 w 89"/>
                <a:gd name="T89" fmla="*/ 54 h 95"/>
                <a:gd name="T90" fmla="*/ 36 w 89"/>
                <a:gd name="T91" fmla="*/ 13 h 95"/>
                <a:gd name="T92" fmla="*/ 0 w 89"/>
                <a:gd name="T93" fmla="*/ 54 h 95"/>
                <a:gd name="T94" fmla="*/ 41 w 89"/>
                <a:gd name="T95" fmla="*/ 95 h 95"/>
                <a:gd name="T96" fmla="*/ 55 w 89"/>
                <a:gd name="T97" fmla="*/ 93 h 95"/>
                <a:gd name="T98" fmla="*/ 41 w 89"/>
                <a:gd name="T99" fmla="*/ 54 h 95"/>
                <a:gd name="T100" fmla="*/ 68 w 89"/>
                <a:gd name="T101" fmla="*/ 23 h 95"/>
                <a:gd name="T102" fmla="*/ 59 w 89"/>
                <a:gd name="T103" fmla="*/ 17 h 95"/>
                <a:gd name="T104" fmla="*/ 43 w 89"/>
                <a:gd name="T105" fmla="*/ 0 h 95"/>
                <a:gd name="T106" fmla="*/ 38 w 89"/>
                <a:gd name="T107" fmla="*/ 0 h 95"/>
                <a:gd name="T108" fmla="*/ 43 w 89"/>
                <a:gd name="T109" fmla="*/ 41 h 95"/>
                <a:gd name="T110" fmla="*/ 61 w 89"/>
                <a:gd name="T111" fmla="*/ 4 h 95"/>
                <a:gd name="T112" fmla="*/ 43 w 89"/>
                <a:gd name="T113" fmla="*/ 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9" h="95">
                  <a:moveTo>
                    <a:pt x="75" y="22"/>
                  </a:moveTo>
                  <a:cubicBezTo>
                    <a:pt x="83" y="29"/>
                    <a:pt x="89" y="40"/>
                    <a:pt x="89" y="53"/>
                  </a:cubicBezTo>
                  <a:cubicBezTo>
                    <a:pt x="89" y="63"/>
                    <a:pt x="85" y="73"/>
                    <a:pt x="78" y="80"/>
                  </a:cubicBezTo>
                  <a:cubicBezTo>
                    <a:pt x="47" y="53"/>
                    <a:pt x="47" y="53"/>
                    <a:pt x="47" y="53"/>
                  </a:cubicBezTo>
                  <a:cubicBezTo>
                    <a:pt x="75" y="22"/>
                    <a:pt x="75" y="22"/>
                    <a:pt x="75" y="22"/>
                  </a:cubicBezTo>
                  <a:close/>
                  <a:moveTo>
                    <a:pt x="76" y="83"/>
                  </a:moveTo>
                  <a:cubicBezTo>
                    <a:pt x="74" y="85"/>
                    <a:pt x="72" y="87"/>
                    <a:pt x="69" y="88"/>
                  </a:cubicBezTo>
                  <a:cubicBezTo>
                    <a:pt x="74" y="81"/>
                    <a:pt x="74" y="81"/>
                    <a:pt x="74" y="81"/>
                  </a:cubicBezTo>
                  <a:cubicBezTo>
                    <a:pt x="76" y="83"/>
                    <a:pt x="76" y="83"/>
                    <a:pt x="76" y="83"/>
                  </a:cubicBezTo>
                  <a:close/>
                  <a:moveTo>
                    <a:pt x="64" y="92"/>
                  </a:moveTo>
                  <a:cubicBezTo>
                    <a:pt x="72" y="79"/>
                    <a:pt x="72" y="79"/>
                    <a:pt x="72" y="79"/>
                  </a:cubicBezTo>
                  <a:cubicBezTo>
                    <a:pt x="70" y="77"/>
                    <a:pt x="70" y="77"/>
                    <a:pt x="70" y="77"/>
                  </a:cubicBezTo>
                  <a:cubicBezTo>
                    <a:pt x="60" y="94"/>
                    <a:pt x="60" y="94"/>
                    <a:pt x="60" y="94"/>
                  </a:cubicBezTo>
                  <a:cubicBezTo>
                    <a:pt x="61" y="93"/>
                    <a:pt x="63" y="92"/>
                    <a:pt x="64" y="92"/>
                  </a:cubicBezTo>
                  <a:close/>
                  <a:moveTo>
                    <a:pt x="58" y="91"/>
                  </a:moveTo>
                  <a:cubicBezTo>
                    <a:pt x="67" y="75"/>
                    <a:pt x="67" y="75"/>
                    <a:pt x="67" y="75"/>
                  </a:cubicBezTo>
                  <a:cubicBezTo>
                    <a:pt x="65" y="74"/>
                    <a:pt x="65" y="74"/>
                    <a:pt x="65" y="74"/>
                  </a:cubicBezTo>
                  <a:cubicBezTo>
                    <a:pt x="57" y="88"/>
                    <a:pt x="57" y="88"/>
                    <a:pt x="57" y="88"/>
                  </a:cubicBezTo>
                  <a:cubicBezTo>
                    <a:pt x="58" y="91"/>
                    <a:pt x="58" y="91"/>
                    <a:pt x="58" y="91"/>
                  </a:cubicBezTo>
                  <a:close/>
                  <a:moveTo>
                    <a:pt x="56" y="84"/>
                  </a:moveTo>
                  <a:cubicBezTo>
                    <a:pt x="63" y="72"/>
                    <a:pt x="63" y="72"/>
                    <a:pt x="63" y="72"/>
                  </a:cubicBezTo>
                  <a:cubicBezTo>
                    <a:pt x="61" y="70"/>
                    <a:pt x="61" y="70"/>
                    <a:pt x="61" y="70"/>
                  </a:cubicBezTo>
                  <a:cubicBezTo>
                    <a:pt x="55" y="81"/>
                    <a:pt x="55" y="81"/>
                    <a:pt x="55" y="81"/>
                  </a:cubicBezTo>
                  <a:cubicBezTo>
                    <a:pt x="56" y="84"/>
                    <a:pt x="56" y="84"/>
                    <a:pt x="56" y="84"/>
                  </a:cubicBezTo>
                  <a:close/>
                  <a:moveTo>
                    <a:pt x="53" y="78"/>
                  </a:moveTo>
                  <a:cubicBezTo>
                    <a:pt x="59" y="68"/>
                    <a:pt x="59" y="68"/>
                    <a:pt x="59" y="68"/>
                  </a:cubicBezTo>
                  <a:cubicBezTo>
                    <a:pt x="57" y="66"/>
                    <a:pt x="57" y="66"/>
                    <a:pt x="57" y="66"/>
                  </a:cubicBezTo>
                  <a:cubicBezTo>
                    <a:pt x="52" y="75"/>
                    <a:pt x="52" y="75"/>
                    <a:pt x="52" y="75"/>
                  </a:cubicBezTo>
                  <a:cubicBezTo>
                    <a:pt x="53" y="78"/>
                    <a:pt x="53" y="78"/>
                    <a:pt x="53" y="78"/>
                  </a:cubicBezTo>
                  <a:close/>
                  <a:moveTo>
                    <a:pt x="51" y="71"/>
                  </a:moveTo>
                  <a:cubicBezTo>
                    <a:pt x="55" y="64"/>
                    <a:pt x="55" y="64"/>
                    <a:pt x="55" y="64"/>
                  </a:cubicBezTo>
                  <a:cubicBezTo>
                    <a:pt x="53" y="62"/>
                    <a:pt x="53" y="62"/>
                    <a:pt x="53" y="62"/>
                  </a:cubicBezTo>
                  <a:cubicBezTo>
                    <a:pt x="50" y="68"/>
                    <a:pt x="50" y="68"/>
                    <a:pt x="50" y="68"/>
                  </a:cubicBezTo>
                  <a:cubicBezTo>
                    <a:pt x="51" y="71"/>
                    <a:pt x="51" y="71"/>
                    <a:pt x="51" y="71"/>
                  </a:cubicBezTo>
                  <a:close/>
                  <a:moveTo>
                    <a:pt x="48" y="65"/>
                  </a:moveTo>
                  <a:cubicBezTo>
                    <a:pt x="51" y="61"/>
                    <a:pt x="51" y="61"/>
                    <a:pt x="51" y="61"/>
                  </a:cubicBezTo>
                  <a:cubicBezTo>
                    <a:pt x="49" y="59"/>
                    <a:pt x="49" y="59"/>
                    <a:pt x="49" y="59"/>
                  </a:cubicBezTo>
                  <a:cubicBezTo>
                    <a:pt x="47" y="61"/>
                    <a:pt x="47" y="61"/>
                    <a:pt x="47" y="61"/>
                  </a:cubicBezTo>
                  <a:cubicBezTo>
                    <a:pt x="48" y="65"/>
                    <a:pt x="48" y="65"/>
                    <a:pt x="48" y="65"/>
                  </a:cubicBezTo>
                  <a:close/>
                  <a:moveTo>
                    <a:pt x="46" y="58"/>
                  </a:moveTo>
                  <a:cubicBezTo>
                    <a:pt x="45" y="55"/>
                    <a:pt x="45" y="55"/>
                    <a:pt x="45" y="55"/>
                  </a:cubicBezTo>
                  <a:cubicBezTo>
                    <a:pt x="47" y="57"/>
                    <a:pt x="47" y="57"/>
                    <a:pt x="47" y="57"/>
                  </a:cubicBezTo>
                  <a:cubicBezTo>
                    <a:pt x="46" y="58"/>
                    <a:pt x="46" y="58"/>
                    <a:pt x="46" y="58"/>
                  </a:cubicBezTo>
                  <a:close/>
                  <a:moveTo>
                    <a:pt x="59" y="17"/>
                  </a:moveTo>
                  <a:cubicBezTo>
                    <a:pt x="41" y="54"/>
                    <a:pt x="41" y="54"/>
                    <a:pt x="41" y="54"/>
                  </a:cubicBezTo>
                  <a:cubicBezTo>
                    <a:pt x="41" y="54"/>
                    <a:pt x="38" y="28"/>
                    <a:pt x="36" y="13"/>
                  </a:cubicBezTo>
                  <a:cubicBezTo>
                    <a:pt x="16" y="15"/>
                    <a:pt x="0" y="33"/>
                    <a:pt x="0" y="54"/>
                  </a:cubicBezTo>
                  <a:cubicBezTo>
                    <a:pt x="0" y="77"/>
                    <a:pt x="18" y="95"/>
                    <a:pt x="41" y="95"/>
                  </a:cubicBezTo>
                  <a:cubicBezTo>
                    <a:pt x="46" y="95"/>
                    <a:pt x="51" y="94"/>
                    <a:pt x="55" y="93"/>
                  </a:cubicBezTo>
                  <a:cubicBezTo>
                    <a:pt x="41" y="54"/>
                    <a:pt x="41" y="54"/>
                    <a:pt x="41" y="54"/>
                  </a:cubicBezTo>
                  <a:cubicBezTo>
                    <a:pt x="68" y="23"/>
                    <a:pt x="68" y="23"/>
                    <a:pt x="68" y="23"/>
                  </a:cubicBezTo>
                  <a:cubicBezTo>
                    <a:pt x="66" y="20"/>
                    <a:pt x="63" y="18"/>
                    <a:pt x="59" y="17"/>
                  </a:cubicBezTo>
                  <a:close/>
                  <a:moveTo>
                    <a:pt x="43" y="0"/>
                  </a:moveTo>
                  <a:cubicBezTo>
                    <a:pt x="41" y="0"/>
                    <a:pt x="40" y="0"/>
                    <a:pt x="38" y="0"/>
                  </a:cubicBezTo>
                  <a:cubicBezTo>
                    <a:pt x="40" y="15"/>
                    <a:pt x="43" y="41"/>
                    <a:pt x="43" y="41"/>
                  </a:cubicBezTo>
                  <a:cubicBezTo>
                    <a:pt x="61" y="4"/>
                    <a:pt x="61" y="4"/>
                    <a:pt x="61" y="4"/>
                  </a:cubicBezTo>
                  <a:cubicBezTo>
                    <a:pt x="56" y="1"/>
                    <a:pt x="49" y="0"/>
                    <a:pt x="43" y="0"/>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grpSp>
        <p:nvGrpSpPr>
          <p:cNvPr id="8" name="组合 7"/>
          <p:cNvGrpSpPr/>
          <p:nvPr/>
        </p:nvGrpSpPr>
        <p:grpSpPr>
          <a:xfrm>
            <a:off x="5317068" y="3778896"/>
            <a:ext cx="556305" cy="556305"/>
            <a:chOff x="7869756" y="1796411"/>
            <a:chExt cx="647999" cy="648000"/>
          </a:xfrm>
        </p:grpSpPr>
        <p:sp>
          <p:nvSpPr>
            <p:cNvPr id="9" name="Oval 51"/>
            <p:cNvSpPr>
              <a:spLocks noChangeAspect="1"/>
            </p:cNvSpPr>
            <p:nvPr/>
          </p:nvSpPr>
          <p:spPr>
            <a:xfrm>
              <a:off x="7869756" y="1796411"/>
              <a:ext cx="647999" cy="648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0" name="Freeform 357"/>
            <p:cNvSpPr>
              <a:spLocks noChangeAspect="1" noEditPoints="1"/>
            </p:cNvSpPr>
            <p:nvPr/>
          </p:nvSpPr>
          <p:spPr bwMode="auto">
            <a:xfrm>
              <a:off x="8001693" y="1984331"/>
              <a:ext cx="384125" cy="272160"/>
            </a:xfrm>
            <a:custGeom>
              <a:avLst/>
              <a:gdLst>
                <a:gd name="T0" fmla="*/ 47 w 94"/>
                <a:gd name="T1" fmla="*/ 17 h 67"/>
                <a:gd name="T2" fmla="*/ 31 w 94"/>
                <a:gd name="T3" fmla="*/ 33 h 67"/>
                <a:gd name="T4" fmla="*/ 47 w 94"/>
                <a:gd name="T5" fmla="*/ 49 h 67"/>
                <a:gd name="T6" fmla="*/ 63 w 94"/>
                <a:gd name="T7" fmla="*/ 33 h 67"/>
                <a:gd name="T8" fmla="*/ 47 w 94"/>
                <a:gd name="T9" fmla="*/ 17 h 67"/>
                <a:gd name="T10" fmla="*/ 71 w 94"/>
                <a:gd name="T11" fmla="*/ 10 h 67"/>
                <a:gd name="T12" fmla="*/ 65 w 94"/>
                <a:gd name="T13" fmla="*/ 15 h 67"/>
                <a:gd name="T14" fmla="*/ 72 w 94"/>
                <a:gd name="T15" fmla="*/ 33 h 67"/>
                <a:gd name="T16" fmla="*/ 65 w 94"/>
                <a:gd name="T17" fmla="*/ 51 h 67"/>
                <a:gd name="T18" fmla="*/ 71 w 94"/>
                <a:gd name="T19" fmla="*/ 57 h 67"/>
                <a:gd name="T20" fmla="*/ 80 w 94"/>
                <a:gd name="T21" fmla="*/ 33 h 67"/>
                <a:gd name="T22" fmla="*/ 71 w 94"/>
                <a:gd name="T23" fmla="*/ 10 h 67"/>
                <a:gd name="T24" fmla="*/ 81 w 94"/>
                <a:gd name="T25" fmla="*/ 0 h 67"/>
                <a:gd name="T26" fmla="*/ 75 w 94"/>
                <a:gd name="T27" fmla="*/ 5 h 67"/>
                <a:gd name="T28" fmla="*/ 86 w 94"/>
                <a:gd name="T29" fmla="*/ 33 h 67"/>
                <a:gd name="T30" fmla="*/ 75 w 94"/>
                <a:gd name="T31" fmla="*/ 61 h 67"/>
                <a:gd name="T32" fmla="*/ 81 w 94"/>
                <a:gd name="T33" fmla="*/ 67 h 67"/>
                <a:gd name="T34" fmla="*/ 94 w 94"/>
                <a:gd name="T35" fmla="*/ 33 h 67"/>
                <a:gd name="T36" fmla="*/ 81 w 94"/>
                <a:gd name="T37" fmla="*/ 0 h 67"/>
                <a:gd name="T38" fmla="*/ 24 w 94"/>
                <a:gd name="T39" fmla="*/ 10 h 67"/>
                <a:gd name="T40" fmla="*/ 14 w 94"/>
                <a:gd name="T41" fmla="*/ 33 h 67"/>
                <a:gd name="T42" fmla="*/ 24 w 94"/>
                <a:gd name="T43" fmla="*/ 57 h 67"/>
                <a:gd name="T44" fmla="*/ 30 w 94"/>
                <a:gd name="T45" fmla="*/ 51 h 67"/>
                <a:gd name="T46" fmla="*/ 22 w 94"/>
                <a:gd name="T47" fmla="*/ 33 h 67"/>
                <a:gd name="T48" fmla="*/ 30 w 94"/>
                <a:gd name="T49" fmla="*/ 15 h 67"/>
                <a:gd name="T50" fmla="*/ 24 w 94"/>
                <a:gd name="T51" fmla="*/ 10 h 67"/>
                <a:gd name="T52" fmla="*/ 19 w 94"/>
                <a:gd name="T53" fmla="*/ 5 h 67"/>
                <a:gd name="T54" fmla="*/ 14 w 94"/>
                <a:gd name="T55" fmla="*/ 0 h 67"/>
                <a:gd name="T56" fmla="*/ 0 w 94"/>
                <a:gd name="T57" fmla="*/ 33 h 67"/>
                <a:gd name="T58" fmla="*/ 14 w 94"/>
                <a:gd name="T59" fmla="*/ 67 h 67"/>
                <a:gd name="T60" fmla="*/ 19 w 94"/>
                <a:gd name="T61" fmla="*/ 61 h 67"/>
                <a:gd name="T62" fmla="*/ 8 w 94"/>
                <a:gd name="T63" fmla="*/ 33 h 67"/>
                <a:gd name="T64" fmla="*/ 19 w 94"/>
                <a:gd name="T65" fmla="*/ 5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67">
                  <a:moveTo>
                    <a:pt x="47" y="17"/>
                  </a:moveTo>
                  <a:cubicBezTo>
                    <a:pt x="38" y="17"/>
                    <a:pt x="31" y="24"/>
                    <a:pt x="31" y="33"/>
                  </a:cubicBezTo>
                  <a:cubicBezTo>
                    <a:pt x="31" y="42"/>
                    <a:pt x="38" y="49"/>
                    <a:pt x="47" y="49"/>
                  </a:cubicBezTo>
                  <a:cubicBezTo>
                    <a:pt x="56" y="49"/>
                    <a:pt x="63" y="42"/>
                    <a:pt x="63" y="33"/>
                  </a:cubicBezTo>
                  <a:cubicBezTo>
                    <a:pt x="63" y="24"/>
                    <a:pt x="56" y="17"/>
                    <a:pt x="47" y="17"/>
                  </a:cubicBezTo>
                  <a:close/>
                  <a:moveTo>
                    <a:pt x="71" y="10"/>
                  </a:moveTo>
                  <a:cubicBezTo>
                    <a:pt x="65" y="15"/>
                    <a:pt x="65" y="15"/>
                    <a:pt x="65" y="15"/>
                  </a:cubicBezTo>
                  <a:cubicBezTo>
                    <a:pt x="69" y="20"/>
                    <a:pt x="72" y="26"/>
                    <a:pt x="72" y="33"/>
                  </a:cubicBezTo>
                  <a:cubicBezTo>
                    <a:pt x="72" y="40"/>
                    <a:pt x="69" y="46"/>
                    <a:pt x="65" y="51"/>
                  </a:cubicBezTo>
                  <a:cubicBezTo>
                    <a:pt x="71" y="57"/>
                    <a:pt x="71" y="57"/>
                    <a:pt x="71" y="57"/>
                  </a:cubicBezTo>
                  <a:cubicBezTo>
                    <a:pt x="77" y="50"/>
                    <a:pt x="80" y="42"/>
                    <a:pt x="80" y="33"/>
                  </a:cubicBezTo>
                  <a:cubicBezTo>
                    <a:pt x="80" y="24"/>
                    <a:pt x="77" y="16"/>
                    <a:pt x="71" y="10"/>
                  </a:cubicBezTo>
                  <a:close/>
                  <a:moveTo>
                    <a:pt x="81" y="0"/>
                  </a:moveTo>
                  <a:cubicBezTo>
                    <a:pt x="75" y="5"/>
                    <a:pt x="75" y="5"/>
                    <a:pt x="75" y="5"/>
                  </a:cubicBezTo>
                  <a:cubicBezTo>
                    <a:pt x="82" y="13"/>
                    <a:pt x="86" y="22"/>
                    <a:pt x="86" y="33"/>
                  </a:cubicBezTo>
                  <a:cubicBezTo>
                    <a:pt x="86" y="44"/>
                    <a:pt x="82" y="54"/>
                    <a:pt x="75" y="61"/>
                  </a:cubicBezTo>
                  <a:cubicBezTo>
                    <a:pt x="81" y="67"/>
                    <a:pt x="81" y="67"/>
                    <a:pt x="81" y="67"/>
                  </a:cubicBezTo>
                  <a:cubicBezTo>
                    <a:pt x="89" y="58"/>
                    <a:pt x="94" y="46"/>
                    <a:pt x="94" y="33"/>
                  </a:cubicBezTo>
                  <a:cubicBezTo>
                    <a:pt x="94" y="20"/>
                    <a:pt x="89" y="8"/>
                    <a:pt x="81" y="0"/>
                  </a:cubicBezTo>
                  <a:close/>
                  <a:moveTo>
                    <a:pt x="24" y="10"/>
                  </a:moveTo>
                  <a:cubicBezTo>
                    <a:pt x="18" y="16"/>
                    <a:pt x="14" y="24"/>
                    <a:pt x="14" y="33"/>
                  </a:cubicBezTo>
                  <a:cubicBezTo>
                    <a:pt x="14" y="42"/>
                    <a:pt x="18" y="50"/>
                    <a:pt x="24" y="57"/>
                  </a:cubicBezTo>
                  <a:cubicBezTo>
                    <a:pt x="30" y="51"/>
                    <a:pt x="30" y="51"/>
                    <a:pt x="30" y="51"/>
                  </a:cubicBezTo>
                  <a:cubicBezTo>
                    <a:pt x="25" y="46"/>
                    <a:pt x="22" y="40"/>
                    <a:pt x="22" y="33"/>
                  </a:cubicBezTo>
                  <a:cubicBezTo>
                    <a:pt x="22" y="26"/>
                    <a:pt x="25" y="20"/>
                    <a:pt x="30" y="15"/>
                  </a:cubicBezTo>
                  <a:lnTo>
                    <a:pt x="24" y="10"/>
                  </a:lnTo>
                  <a:close/>
                  <a:moveTo>
                    <a:pt x="19" y="5"/>
                  </a:moveTo>
                  <a:cubicBezTo>
                    <a:pt x="14" y="0"/>
                    <a:pt x="14" y="0"/>
                    <a:pt x="14" y="0"/>
                  </a:cubicBezTo>
                  <a:cubicBezTo>
                    <a:pt x="5" y="8"/>
                    <a:pt x="0" y="20"/>
                    <a:pt x="0" y="33"/>
                  </a:cubicBezTo>
                  <a:cubicBezTo>
                    <a:pt x="0" y="46"/>
                    <a:pt x="5" y="58"/>
                    <a:pt x="14" y="67"/>
                  </a:cubicBezTo>
                  <a:cubicBezTo>
                    <a:pt x="19" y="61"/>
                    <a:pt x="19" y="61"/>
                    <a:pt x="19" y="61"/>
                  </a:cubicBezTo>
                  <a:cubicBezTo>
                    <a:pt x="12" y="54"/>
                    <a:pt x="8" y="44"/>
                    <a:pt x="8" y="33"/>
                  </a:cubicBezTo>
                  <a:cubicBezTo>
                    <a:pt x="8" y="22"/>
                    <a:pt x="12" y="12"/>
                    <a:pt x="19" y="5"/>
                  </a:cubicBez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grpSp>
        <p:nvGrpSpPr>
          <p:cNvPr id="11" name="组合 10"/>
          <p:cNvGrpSpPr/>
          <p:nvPr/>
        </p:nvGrpSpPr>
        <p:grpSpPr>
          <a:xfrm>
            <a:off x="503834" y="3778896"/>
            <a:ext cx="556305" cy="556305"/>
            <a:chOff x="6920225" y="2919757"/>
            <a:chExt cx="647999" cy="648000"/>
          </a:xfrm>
        </p:grpSpPr>
        <p:sp>
          <p:nvSpPr>
            <p:cNvPr id="12" name="Oval 60"/>
            <p:cNvSpPr>
              <a:spLocks noChangeAspect="1"/>
            </p:cNvSpPr>
            <p:nvPr/>
          </p:nvSpPr>
          <p:spPr>
            <a:xfrm>
              <a:off x="6920225" y="2919757"/>
              <a:ext cx="647999" cy="648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Freeform 359"/>
            <p:cNvSpPr>
              <a:spLocks noChangeAspect="1" noEditPoints="1"/>
            </p:cNvSpPr>
            <p:nvPr/>
          </p:nvSpPr>
          <p:spPr bwMode="auto">
            <a:xfrm>
              <a:off x="7114190" y="3071954"/>
              <a:ext cx="260069" cy="326189"/>
            </a:xfrm>
            <a:custGeom>
              <a:avLst/>
              <a:gdLst>
                <a:gd name="T0" fmla="*/ 144 w 177"/>
                <a:gd name="T1" fmla="*/ 61 h 222"/>
                <a:gd name="T2" fmla="*/ 144 w 177"/>
                <a:gd name="T3" fmla="*/ 222 h 222"/>
                <a:gd name="T4" fmla="*/ 177 w 177"/>
                <a:gd name="T5" fmla="*/ 222 h 222"/>
                <a:gd name="T6" fmla="*/ 177 w 177"/>
                <a:gd name="T7" fmla="*/ 61 h 222"/>
                <a:gd name="T8" fmla="*/ 144 w 177"/>
                <a:gd name="T9" fmla="*/ 61 h 222"/>
                <a:gd name="T10" fmla="*/ 96 w 177"/>
                <a:gd name="T11" fmla="*/ 222 h 222"/>
                <a:gd name="T12" fmla="*/ 130 w 177"/>
                <a:gd name="T13" fmla="*/ 222 h 222"/>
                <a:gd name="T14" fmla="*/ 130 w 177"/>
                <a:gd name="T15" fmla="*/ 90 h 222"/>
                <a:gd name="T16" fmla="*/ 96 w 177"/>
                <a:gd name="T17" fmla="*/ 90 h 222"/>
                <a:gd name="T18" fmla="*/ 96 w 177"/>
                <a:gd name="T19" fmla="*/ 222 h 222"/>
                <a:gd name="T20" fmla="*/ 47 w 177"/>
                <a:gd name="T21" fmla="*/ 222 h 222"/>
                <a:gd name="T22" fmla="*/ 80 w 177"/>
                <a:gd name="T23" fmla="*/ 222 h 222"/>
                <a:gd name="T24" fmla="*/ 80 w 177"/>
                <a:gd name="T25" fmla="*/ 0 h 222"/>
                <a:gd name="T26" fmla="*/ 47 w 177"/>
                <a:gd name="T27" fmla="*/ 0 h 222"/>
                <a:gd name="T28" fmla="*/ 47 w 177"/>
                <a:gd name="T29" fmla="*/ 222 h 222"/>
                <a:gd name="T30" fmla="*/ 0 w 177"/>
                <a:gd name="T31" fmla="*/ 222 h 222"/>
                <a:gd name="T32" fmla="*/ 33 w 177"/>
                <a:gd name="T33" fmla="*/ 222 h 222"/>
                <a:gd name="T34" fmla="*/ 33 w 177"/>
                <a:gd name="T35" fmla="*/ 139 h 222"/>
                <a:gd name="T36" fmla="*/ 0 w 177"/>
                <a:gd name="T37" fmla="*/ 139 h 222"/>
                <a:gd name="T38" fmla="*/ 0 w 177"/>
                <a:gd name="T39" fmla="*/ 222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7" h="222">
                  <a:moveTo>
                    <a:pt x="144" y="61"/>
                  </a:moveTo>
                  <a:lnTo>
                    <a:pt x="144" y="222"/>
                  </a:lnTo>
                  <a:lnTo>
                    <a:pt x="177" y="222"/>
                  </a:lnTo>
                  <a:lnTo>
                    <a:pt x="177" y="61"/>
                  </a:lnTo>
                  <a:lnTo>
                    <a:pt x="144" y="61"/>
                  </a:lnTo>
                  <a:close/>
                  <a:moveTo>
                    <a:pt x="96" y="222"/>
                  </a:moveTo>
                  <a:lnTo>
                    <a:pt x="130" y="222"/>
                  </a:lnTo>
                  <a:lnTo>
                    <a:pt x="130" y="90"/>
                  </a:lnTo>
                  <a:lnTo>
                    <a:pt x="96" y="90"/>
                  </a:lnTo>
                  <a:lnTo>
                    <a:pt x="96" y="222"/>
                  </a:lnTo>
                  <a:close/>
                  <a:moveTo>
                    <a:pt x="47" y="222"/>
                  </a:moveTo>
                  <a:lnTo>
                    <a:pt x="80" y="222"/>
                  </a:lnTo>
                  <a:lnTo>
                    <a:pt x="80" y="0"/>
                  </a:lnTo>
                  <a:lnTo>
                    <a:pt x="47" y="0"/>
                  </a:lnTo>
                  <a:lnTo>
                    <a:pt x="47" y="222"/>
                  </a:lnTo>
                  <a:close/>
                  <a:moveTo>
                    <a:pt x="0" y="222"/>
                  </a:moveTo>
                  <a:lnTo>
                    <a:pt x="33" y="222"/>
                  </a:lnTo>
                  <a:lnTo>
                    <a:pt x="33" y="139"/>
                  </a:lnTo>
                  <a:lnTo>
                    <a:pt x="0" y="139"/>
                  </a:lnTo>
                  <a:lnTo>
                    <a:pt x="0" y="222"/>
                  </a:lnTo>
                  <a:close/>
                </a:path>
              </a:pathLst>
            </a:custGeom>
            <a:solidFill>
              <a:schemeClr val="bg1">
                <a:lumMod val="95000"/>
              </a:schemeClr>
            </a:solidFill>
            <a:ln>
              <a:noFill/>
            </a:ln>
          </p:spPr>
          <p:txBody>
            <a:bodyPr vert="horz" wrap="square" lIns="121920" tIns="60960" rIns="121920" bIns="60960" numCol="1" anchor="t" anchorCtr="0" compatLnSpc="1"/>
            <a:lstStyle/>
            <a:p>
              <a:endParaRPr lang="zh-CN" altLang="en-US" sz="2490"/>
            </a:p>
          </p:txBody>
        </p:sp>
      </p:grpSp>
      <p:sp>
        <p:nvSpPr>
          <p:cNvPr id="14" name="矩形 47"/>
          <p:cNvSpPr>
            <a:spLocks noChangeArrowheads="1"/>
          </p:cNvSpPr>
          <p:nvPr/>
        </p:nvSpPr>
        <p:spPr bwMode="auto">
          <a:xfrm>
            <a:off x="3466075" y="4442190"/>
            <a:ext cx="2608221" cy="86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20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绿色为基</a:t>
            </a:r>
            <a:endParaRPr lang="zh-CN" altLang="en-US" sz="20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a:p>
            <a:pPr>
              <a:lnSpc>
                <a:spcPct val="130000"/>
              </a:lnSpc>
              <a:spcBef>
                <a:spcPct val="0"/>
              </a:spcBef>
            </a:pPr>
            <a:r>
              <a:rPr lang="zh-CN" altLang="en-US" sz="20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诚信共生</a:t>
            </a:r>
            <a:endParaRPr lang="zh-CN" altLang="en-US" sz="2000" b="1"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15" name="矩形 3"/>
          <p:cNvSpPr>
            <a:spLocks noChangeArrowheads="1"/>
          </p:cNvSpPr>
          <p:nvPr/>
        </p:nvSpPr>
        <p:spPr bwMode="auto">
          <a:xfrm>
            <a:off x="3481963" y="3832103"/>
            <a:ext cx="1253490" cy="4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l">
              <a:spcBef>
                <a:spcPct val="0"/>
              </a:spcBef>
              <a:buFont typeface="Arial" panose="020B0604020202020204" pitchFamily="34" charset="0"/>
              <a:buNone/>
            </a:pPr>
            <a:r>
              <a:rPr lang="zh-CN" altLang="en-US" sz="2200" b="1"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经营理念</a:t>
            </a:r>
            <a:endParaRPr lang="zh-CN" altLang="en-US" sz="2200" b="1"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16" name="矩形 47"/>
          <p:cNvSpPr>
            <a:spLocks noChangeArrowheads="1"/>
          </p:cNvSpPr>
          <p:nvPr/>
        </p:nvSpPr>
        <p:spPr bwMode="auto">
          <a:xfrm>
            <a:off x="5977890" y="4282440"/>
            <a:ext cx="5768975" cy="2023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3" tIns="34287" rIns="68573" bIns="34287">
            <a:spAutoFit/>
          </a:bodyPr>
          <a:lstStyle/>
          <a:p>
            <a:pPr>
              <a:lnSpc>
                <a:spcPct val="130000"/>
              </a:lnSpc>
              <a:spcBef>
                <a:spcPct val="0"/>
              </a:spcBef>
            </a:pPr>
            <a:r>
              <a:rPr lang="zh-CN" altLang="en-US"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本公司专注于老百姓舌尖上的安全，精心打造绿色、安全、放心的茶油，用茶油“点燃”老百姓的致富梦。做活“发展”文章，小茶</a:t>
            </a:r>
            <a:r>
              <a:rPr lang="zh-CN" altLang="en-US"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油</a:t>
            </a:r>
            <a:r>
              <a:rPr lang="zh-CN" altLang="en-US"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变大产业。泰良油脂立足企业发展和农户生产实际，凭借“公司+基地+农户”的模式，在周边建有2万亩茶基地。一方面，项目辐射带动周边乡镇的老茶林低改及新造茶林。另一方面，创新开辟公司直接与合作社及散户签订保护价收购协议，全县老百姓种植</a:t>
            </a:r>
            <a:r>
              <a:rPr lang="zh-CN" altLang="en-US"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茶</a:t>
            </a:r>
            <a:r>
              <a:rPr lang="zh-CN" altLang="en-US"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的积极性大为提高，越来越多的贫困户加入到</a:t>
            </a:r>
            <a:r>
              <a:rPr lang="zh-CN" altLang="en-US"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茶</a:t>
            </a:r>
            <a:r>
              <a:rPr lang="zh-CN" altLang="en-US"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rPr>
              <a:t>种植行列。</a:t>
            </a:r>
            <a:endParaRPr lang="zh-CN" altLang="en-US" sz="1400" dirty="0">
              <a:solidFill>
                <a:schemeClr val="tx1">
                  <a:lumMod val="75000"/>
                  <a:lumOff val="25000"/>
                </a:schemeClr>
              </a:solidFill>
              <a:latin typeface="微软雅黑" panose="020B0503020204020204" charset="-122"/>
              <a:ea typeface="微软雅黑" panose="020B0503020204020204" charset="-122"/>
              <a:sym typeface="微软雅黑" panose="020B0503020204020204" charset="-122"/>
            </a:endParaRPr>
          </a:p>
        </p:txBody>
      </p:sp>
      <p:sp>
        <p:nvSpPr>
          <p:cNvPr id="17" name="矩形 3"/>
          <p:cNvSpPr>
            <a:spLocks noChangeArrowheads="1"/>
          </p:cNvSpPr>
          <p:nvPr/>
        </p:nvSpPr>
        <p:spPr bwMode="auto">
          <a:xfrm>
            <a:off x="5994484" y="3832103"/>
            <a:ext cx="1253490" cy="40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3" tIns="34287" rIns="68573" bIns="34287">
            <a:spAutoFit/>
          </a:bodyPr>
          <a:lstStyle/>
          <a:p>
            <a:pPr algn="l">
              <a:spcBef>
                <a:spcPct val="0"/>
              </a:spcBef>
              <a:buFont typeface="Arial" panose="020B0604020202020204" pitchFamily="34" charset="0"/>
              <a:buNone/>
            </a:pPr>
            <a:r>
              <a:rPr lang="zh-CN" altLang="en-US" sz="2200" b="1"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rPr>
              <a:t>惠民利民</a:t>
            </a:r>
            <a:endParaRPr lang="zh-CN" altLang="en-US" sz="2200" b="1"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endParaRPr>
          </a:p>
        </p:txBody>
      </p:sp>
      <p:sp>
        <p:nvSpPr>
          <p:cNvPr id="19" name="矩形 3"/>
          <p:cNvSpPr>
            <a:spLocks noChangeArrowheads="1"/>
          </p:cNvSpPr>
          <p:nvPr/>
        </p:nvSpPr>
        <p:spPr bwMode="auto">
          <a:xfrm flipH="1">
            <a:off x="481965" y="391795"/>
            <a:ext cx="2865755"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bg1"/>
                </a:solidFill>
                <a:latin typeface="Arial" panose="020B0604020202020204" pitchFamily="34" charset="0"/>
                <a:cs typeface="Arial" panose="020B0604020202020204" pitchFamily="34" charset="0"/>
                <a:sym typeface="Impact" panose="020B0806030902050204" pitchFamily="34" charset="0"/>
              </a:rPr>
              <a:t>企业文化</a:t>
            </a:r>
            <a:endParaRPr lang="zh-CN" altLang="en-US" sz="2935" b="1" dirty="0">
              <a:solidFill>
                <a:schemeClr val="bg1"/>
              </a:solidFill>
              <a:latin typeface="Arial" panose="020B0604020202020204" pitchFamily="34" charset="0"/>
              <a:ea typeface="宋体" panose="02010600030101010101" pitchFamily="2" charset="-122"/>
              <a:cs typeface="Arial" panose="020B0604020202020204" pitchFamily="34" charset="0"/>
              <a:sym typeface="Impact" panose="020B0806030902050204" pitchFamily="34" charset="0"/>
            </a:endParaRPr>
          </a:p>
        </p:txBody>
      </p:sp>
      <p:sp>
        <p:nvSpPr>
          <p:cNvPr id="20" name="矩形 19"/>
          <p:cNvSpPr/>
          <p:nvPr/>
        </p:nvSpPr>
        <p:spPr>
          <a:xfrm>
            <a:off x="0" y="296779"/>
            <a:ext cx="247650" cy="7319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p:nvPr/>
        </p:nvPicPr>
        <p:blipFill rotWithShape="1">
          <a:blip r:embed="rId1">
            <a:extLst>
              <a:ext uri="{28A0092B-C50C-407E-A947-70E740481C1C}">
                <a14:useLocalDpi xmlns:a14="http://schemas.microsoft.com/office/drawing/2010/main" val="0"/>
              </a:ext>
            </a:extLst>
          </a:blip>
          <a:srcRect t="50000"/>
          <a:stretch>
            <a:fillRect/>
          </a:stretch>
        </p:blipFill>
        <p:spPr>
          <a:xfrm>
            <a:off x="0" y="3429000"/>
            <a:ext cx="12192000" cy="3428999"/>
          </a:xfrm>
          <a:prstGeom prst="rect">
            <a:avLst/>
          </a:prstGeom>
        </p:spPr>
      </p:pic>
      <p:sp>
        <p:nvSpPr>
          <p:cNvPr id="7" name="矩形 6"/>
          <p:cNvSpPr/>
          <p:nvPr/>
        </p:nvSpPr>
        <p:spPr>
          <a:xfrm>
            <a:off x="365760" y="335280"/>
            <a:ext cx="11490960" cy="6141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文本框 8"/>
          <p:cNvSpPr txBox="1"/>
          <p:nvPr/>
        </p:nvSpPr>
        <p:spPr>
          <a:xfrm>
            <a:off x="5471160" y="4201795"/>
            <a:ext cx="5770245" cy="2084070"/>
          </a:xfrm>
          <a:prstGeom prst="rect">
            <a:avLst/>
          </a:prstGeom>
          <a:noFill/>
        </p:spPr>
        <p:txBody>
          <a:bodyPr wrap="square" rtlCol="0">
            <a:spAutoFit/>
          </a:bodyPr>
          <a:lstStyle/>
          <a:p>
            <a:pPr algn="l">
              <a:lnSpc>
                <a:spcPct val="120000"/>
              </a:lnSpc>
            </a:pPr>
            <a:r>
              <a:rPr lang="zh-CN" altLang="en-US" dirty="0">
                <a:solidFill>
                  <a:schemeClr val="bg1"/>
                </a:solidFill>
                <a:latin typeface="微软雅黑" panose="020B0503020204020204" charset="-122"/>
                <a:ea typeface="微软雅黑" panose="020B0503020204020204" charset="-122"/>
                <a:cs typeface="+mn-ea"/>
                <a:sym typeface="微软雅黑" panose="020B0503020204020204" charset="-122"/>
              </a:rPr>
              <a:t>公司现拥有年产精制山茶油3000-5000吨的自动化生产线，设备先进，技术力量雄厚，已通过油脂加工生产SC生产许可认证、ISO9001-2000国际质量体系认证，并于2007年被评为 “市级龙头企业”。</a:t>
            </a:r>
            <a:endParaRPr lang="zh-CN" altLang="en-US" dirty="0">
              <a:solidFill>
                <a:schemeClr val="bg1"/>
              </a:solidFill>
              <a:latin typeface="微软雅黑" panose="020B0503020204020204" charset="-122"/>
              <a:ea typeface="微软雅黑" panose="020B0503020204020204" charset="-122"/>
              <a:cs typeface="+mn-ea"/>
              <a:sym typeface="微软雅黑" panose="020B0503020204020204" charset="-122"/>
            </a:endParaRPr>
          </a:p>
          <a:p>
            <a:pPr algn="l">
              <a:lnSpc>
                <a:spcPct val="120000"/>
              </a:lnSpc>
            </a:pPr>
            <a:r>
              <a:rPr lang="zh-CN" altLang="en-US" dirty="0">
                <a:solidFill>
                  <a:schemeClr val="bg1"/>
                </a:solidFill>
                <a:latin typeface="微软雅黑" panose="020B0503020204020204" charset="-122"/>
                <a:ea typeface="微软雅黑" panose="020B0503020204020204" charset="-122"/>
                <a:cs typeface="+mn-ea"/>
                <a:sym typeface="微软雅黑" panose="020B0503020204020204" charset="-122"/>
              </a:rPr>
              <a:t>  公司自成立以来就以“诚心为主、质量第一”为准则，重合同守信誉，于2001年被评选为优秀江西儒商企业。</a:t>
            </a:r>
            <a:endParaRPr lang="zh-CN" altLang="en-US" dirty="0">
              <a:solidFill>
                <a:schemeClr val="bg1"/>
              </a:solidFill>
              <a:latin typeface="微软雅黑" panose="020B0503020204020204" charset="-122"/>
              <a:ea typeface="微软雅黑" panose="020B0503020204020204" charset="-122"/>
              <a:cs typeface="+mn-ea"/>
              <a:sym typeface="微软雅黑" panose="020B0503020204020204" charset="-122"/>
            </a:endParaRPr>
          </a:p>
        </p:txBody>
      </p:sp>
      <p:sp>
        <p:nvSpPr>
          <p:cNvPr id="14" name="矩形 13"/>
          <p:cNvSpPr/>
          <p:nvPr/>
        </p:nvSpPr>
        <p:spPr>
          <a:xfrm>
            <a:off x="6712546" y="3589730"/>
            <a:ext cx="2773680" cy="460375"/>
          </a:xfrm>
          <a:prstGeom prst="rect">
            <a:avLst/>
          </a:prstGeom>
        </p:spPr>
        <p:txBody>
          <a:bodyPr wrap="none">
            <a:spAutoFit/>
          </a:bodyPr>
          <a:lstStyle/>
          <a:p>
            <a:pPr lvl="1" algn="ctr"/>
            <a:r>
              <a:rPr lang="zh-CN" altLang="en-US" sz="2400" b="1" dirty="0">
                <a:solidFill>
                  <a:prstClr val="white"/>
                </a:solidFill>
                <a:latin typeface="微软雅黑" panose="020B0503020204020204" charset="-122"/>
                <a:ea typeface="微软雅黑" panose="020B0503020204020204" charset="-122"/>
                <a:cs typeface="+mn-ea"/>
                <a:sym typeface="微软雅黑" panose="020B0503020204020204" charset="-122"/>
              </a:rPr>
              <a:t>企业资质及荣誉</a:t>
            </a:r>
            <a:endParaRPr lang="zh-CN" altLang="en-US" sz="2400" b="1" dirty="0">
              <a:solidFill>
                <a:prstClr val="white"/>
              </a:solidFill>
              <a:latin typeface="微软雅黑" panose="020B0503020204020204" charset="-122"/>
              <a:ea typeface="微软雅黑" panose="020B0503020204020204" charset="-122"/>
              <a:cs typeface="+mn-ea"/>
              <a:sym typeface="微软雅黑" panose="020B0503020204020204" charset="-122"/>
            </a:endParaRPr>
          </a:p>
        </p:txBody>
      </p:sp>
      <p:pic>
        <p:nvPicPr>
          <p:cNvPr id="2" name="图片 1" descr="88661f281436e1bfe7b38916e96f65f"/>
          <p:cNvPicPr>
            <a:picLocks noChangeAspect="1"/>
          </p:cNvPicPr>
          <p:nvPr/>
        </p:nvPicPr>
        <p:blipFill>
          <a:blip r:embed="rId2"/>
          <a:srcRect l="819" t="2670" r="833" b="3502"/>
          <a:stretch>
            <a:fillRect/>
          </a:stretch>
        </p:blipFill>
        <p:spPr>
          <a:xfrm>
            <a:off x="775335" y="3719830"/>
            <a:ext cx="4347210" cy="2566035"/>
          </a:xfrm>
          <a:prstGeom prst="rect">
            <a:avLst/>
          </a:prstGeom>
        </p:spPr>
      </p:pic>
      <p:pic>
        <p:nvPicPr>
          <p:cNvPr id="3" name="图片 2" descr="7ea38bcd482f08436733b3c0e5001cb"/>
          <p:cNvPicPr>
            <a:picLocks noChangeAspect="1"/>
          </p:cNvPicPr>
          <p:nvPr/>
        </p:nvPicPr>
        <p:blipFill>
          <a:blip r:embed="rId3"/>
          <a:stretch>
            <a:fillRect/>
          </a:stretch>
        </p:blipFill>
        <p:spPr>
          <a:xfrm rot="16200000">
            <a:off x="3622675" y="1256030"/>
            <a:ext cx="1774190" cy="2571115"/>
          </a:xfrm>
          <a:prstGeom prst="rect">
            <a:avLst/>
          </a:prstGeom>
        </p:spPr>
      </p:pic>
      <p:pic>
        <p:nvPicPr>
          <p:cNvPr id="13" name="图片 12" descr="8eaeaf65e4ad91bfaaef143aa369d29"/>
          <p:cNvPicPr>
            <a:picLocks noChangeAspect="1"/>
          </p:cNvPicPr>
          <p:nvPr/>
        </p:nvPicPr>
        <p:blipFill>
          <a:blip r:embed="rId4"/>
          <a:stretch>
            <a:fillRect/>
          </a:stretch>
        </p:blipFill>
        <p:spPr>
          <a:xfrm>
            <a:off x="6545580" y="1664335"/>
            <a:ext cx="2454910" cy="1773555"/>
          </a:xfrm>
          <a:prstGeom prst="rect">
            <a:avLst/>
          </a:prstGeom>
        </p:spPr>
      </p:pic>
      <p:pic>
        <p:nvPicPr>
          <p:cNvPr id="15" name="图片 14" descr="2da85b2be55e66cb590138853801202"/>
          <p:cNvPicPr>
            <a:picLocks noChangeAspect="1"/>
          </p:cNvPicPr>
          <p:nvPr/>
        </p:nvPicPr>
        <p:blipFill>
          <a:blip r:embed="rId5"/>
          <a:stretch>
            <a:fillRect/>
          </a:stretch>
        </p:blipFill>
        <p:spPr>
          <a:xfrm>
            <a:off x="1584960" y="247650"/>
            <a:ext cx="2498725" cy="1696085"/>
          </a:xfrm>
          <a:prstGeom prst="rect">
            <a:avLst/>
          </a:prstGeom>
        </p:spPr>
      </p:pic>
      <p:pic>
        <p:nvPicPr>
          <p:cNvPr id="4" name="图片 3" descr="ba1b100bf330d2a72d87e113aff7afd"/>
          <p:cNvPicPr>
            <a:picLocks noChangeAspect="1"/>
          </p:cNvPicPr>
          <p:nvPr/>
        </p:nvPicPr>
        <p:blipFill>
          <a:blip r:embed="rId6"/>
          <a:stretch>
            <a:fillRect/>
          </a:stretch>
        </p:blipFill>
        <p:spPr>
          <a:xfrm>
            <a:off x="5083175" y="247650"/>
            <a:ext cx="2253615" cy="1712595"/>
          </a:xfrm>
          <a:prstGeom prst="rect">
            <a:avLst/>
          </a:prstGeom>
        </p:spPr>
      </p:pic>
      <p:pic>
        <p:nvPicPr>
          <p:cNvPr id="11" name="图片 10" descr="045762d67672c2c1d60bb1b9e77aa3d"/>
          <p:cNvPicPr>
            <a:picLocks noChangeAspect="1"/>
          </p:cNvPicPr>
          <p:nvPr/>
        </p:nvPicPr>
        <p:blipFill>
          <a:blip r:embed="rId7"/>
          <a:stretch>
            <a:fillRect/>
          </a:stretch>
        </p:blipFill>
        <p:spPr>
          <a:xfrm>
            <a:off x="8399145" y="197485"/>
            <a:ext cx="2578100" cy="174625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微信图片_20211013111305"/>
          <p:cNvPicPr>
            <a:picLocks noChangeAspect="1"/>
          </p:cNvPicPr>
          <p:nvPr/>
        </p:nvPicPr>
        <p:blipFill>
          <a:blip r:embed="rId1"/>
          <a:srcRect l="62500" b="19455"/>
          <a:stretch>
            <a:fillRect/>
          </a:stretch>
        </p:blipFill>
        <p:spPr>
          <a:xfrm>
            <a:off x="9142730" y="0"/>
            <a:ext cx="3049270" cy="3787140"/>
          </a:xfrm>
          <a:prstGeom prst="rect">
            <a:avLst/>
          </a:prstGeom>
        </p:spPr>
      </p:pic>
      <p:pic>
        <p:nvPicPr>
          <p:cNvPr id="3" name="图片 2" descr="ff611b70671b470e81dc719d2378d16b"/>
          <p:cNvPicPr>
            <a:picLocks noChangeAspect="1"/>
          </p:cNvPicPr>
          <p:nvPr/>
        </p:nvPicPr>
        <p:blipFill>
          <a:blip r:embed="rId2"/>
          <a:srcRect l="16024" r="41736" b="16129"/>
          <a:stretch>
            <a:fillRect/>
          </a:stretch>
        </p:blipFill>
        <p:spPr>
          <a:xfrm>
            <a:off x="3034665" y="-22860"/>
            <a:ext cx="3070225" cy="3810635"/>
          </a:xfrm>
          <a:prstGeom prst="rect">
            <a:avLst/>
          </a:prstGeom>
        </p:spPr>
      </p:pic>
      <p:pic>
        <p:nvPicPr>
          <p:cNvPr id="12" name="图片 11" descr="图片包含 服装&#10;&#10;已生成高可信度的说明"/>
          <p:cNvPicPr>
            <a:picLocks noChangeAspect="1"/>
          </p:cNvPicPr>
          <p:nvPr/>
        </p:nvPicPr>
        <p:blipFill rotWithShape="1">
          <a:blip r:embed="rId3">
            <a:extLst>
              <a:ext uri="{28A0092B-C50C-407E-A947-70E740481C1C}">
                <a14:useLocalDpi xmlns:a14="http://schemas.microsoft.com/office/drawing/2010/main" val="0"/>
              </a:ext>
            </a:extLst>
          </a:blip>
          <a:srcRect l="4625" t="42251" r="72633"/>
          <a:stretch>
            <a:fillRect/>
          </a:stretch>
        </p:blipFill>
        <p:spPr>
          <a:xfrm>
            <a:off x="6105749" y="2646590"/>
            <a:ext cx="3036448" cy="4211410"/>
          </a:xfrm>
          <a:prstGeom prst="rect">
            <a:avLst/>
          </a:prstGeom>
        </p:spPr>
      </p:pic>
      <p:sp>
        <p:nvSpPr>
          <p:cNvPr id="19" name="Shape 3657"/>
          <p:cNvSpPr/>
          <p:nvPr/>
        </p:nvSpPr>
        <p:spPr>
          <a:xfrm>
            <a:off x="1387945" y="370357"/>
            <a:ext cx="268504" cy="268504"/>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7"/>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89"/>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5"/>
                  <a:pt x="10174" y="21600"/>
                  <a:pt x="10309" y="21600"/>
                </a:cubicBezTo>
                <a:cubicBezTo>
                  <a:pt x="10445" y="21600"/>
                  <a:pt x="10567" y="21545"/>
                  <a:pt x="10656" y="21456"/>
                </a:cubicBezTo>
                <a:lnTo>
                  <a:pt x="18511" y="13602"/>
                </a:lnTo>
                <a:cubicBezTo>
                  <a:pt x="18600" y="13513"/>
                  <a:pt x="18655" y="13390"/>
                  <a:pt x="18655" y="13255"/>
                </a:cubicBezTo>
                <a:cubicBezTo>
                  <a:pt x="18655" y="13119"/>
                  <a:pt x="18599" y="12997"/>
                  <a:pt x="18511" y="12907"/>
                </a:cubicBezTo>
                <a:cubicBezTo>
                  <a:pt x="18511" y="12907"/>
                  <a:pt x="8693" y="3089"/>
                  <a:pt x="8693" y="3089"/>
                </a:cubicBezTo>
                <a:close/>
                <a:moveTo>
                  <a:pt x="7855" y="15218"/>
                </a:moveTo>
                <a:cubicBezTo>
                  <a:pt x="7855" y="15490"/>
                  <a:pt x="8074" y="15709"/>
                  <a:pt x="8345" y="15709"/>
                </a:cubicBezTo>
                <a:cubicBezTo>
                  <a:pt x="8481" y="15709"/>
                  <a:pt x="8604" y="15654"/>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0"/>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7"/>
                  <a:pt x="19145" y="11782"/>
                </a:cubicBezTo>
                <a:cubicBezTo>
                  <a:pt x="19145" y="12053"/>
                  <a:pt x="19366" y="12274"/>
                  <a:pt x="19636" y="12274"/>
                </a:cubicBezTo>
                <a:cubicBezTo>
                  <a:pt x="19772" y="12274"/>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4"/>
                </a:cubicBezTo>
                <a:cubicBezTo>
                  <a:pt x="11782" y="12002"/>
                  <a:pt x="11562" y="11782"/>
                  <a:pt x="11291" y="11782"/>
                </a:cubicBezTo>
                <a:cubicBezTo>
                  <a:pt x="11156" y="11782"/>
                  <a:pt x="11033" y="11837"/>
                  <a:pt x="10944" y="11926"/>
                </a:cubicBezTo>
                <a:lnTo>
                  <a:pt x="9962" y="12907"/>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tx1"/>
          </a:solidFill>
          <a:ln w="12700">
            <a:miter lim="400000"/>
          </a:ln>
        </p:spPr>
        <p:txBody>
          <a:bodyPr lIns="38100" tIns="38100" rIns="38100" bIns="38100" anchor="ctr"/>
          <a:lstStyle/>
          <a:p>
            <a:endParaRPr>
              <a:solidFill>
                <a:srgbClr val="1C1D21"/>
              </a:solidFill>
              <a:latin typeface="微软雅黑" panose="020B0503020204020204" charset="-122"/>
              <a:ea typeface="微软雅黑" panose="020B0503020204020204" charset="-122"/>
              <a:sym typeface="微软雅黑" panose="020B0503020204020204" charset="-122"/>
            </a:endParaRPr>
          </a:p>
        </p:txBody>
      </p:sp>
      <p:sp>
        <p:nvSpPr>
          <p:cNvPr id="20" name="Shape 3657"/>
          <p:cNvSpPr/>
          <p:nvPr/>
        </p:nvSpPr>
        <p:spPr>
          <a:xfrm>
            <a:off x="7484846" y="601497"/>
            <a:ext cx="268504" cy="268504"/>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7"/>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89"/>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5"/>
                  <a:pt x="10174" y="21600"/>
                  <a:pt x="10309" y="21600"/>
                </a:cubicBezTo>
                <a:cubicBezTo>
                  <a:pt x="10445" y="21600"/>
                  <a:pt x="10567" y="21545"/>
                  <a:pt x="10656" y="21456"/>
                </a:cubicBezTo>
                <a:lnTo>
                  <a:pt x="18511" y="13602"/>
                </a:lnTo>
                <a:cubicBezTo>
                  <a:pt x="18600" y="13513"/>
                  <a:pt x="18655" y="13390"/>
                  <a:pt x="18655" y="13255"/>
                </a:cubicBezTo>
                <a:cubicBezTo>
                  <a:pt x="18655" y="13119"/>
                  <a:pt x="18599" y="12997"/>
                  <a:pt x="18511" y="12907"/>
                </a:cubicBezTo>
                <a:cubicBezTo>
                  <a:pt x="18511" y="12907"/>
                  <a:pt x="8693" y="3089"/>
                  <a:pt x="8693" y="3089"/>
                </a:cubicBezTo>
                <a:close/>
                <a:moveTo>
                  <a:pt x="7855" y="15218"/>
                </a:moveTo>
                <a:cubicBezTo>
                  <a:pt x="7855" y="15490"/>
                  <a:pt x="8074" y="15709"/>
                  <a:pt x="8345" y="15709"/>
                </a:cubicBezTo>
                <a:cubicBezTo>
                  <a:pt x="8481" y="15709"/>
                  <a:pt x="8604" y="15654"/>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0"/>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7"/>
                  <a:pt x="19145" y="11782"/>
                </a:cubicBezTo>
                <a:cubicBezTo>
                  <a:pt x="19145" y="12053"/>
                  <a:pt x="19366" y="12274"/>
                  <a:pt x="19636" y="12274"/>
                </a:cubicBezTo>
                <a:cubicBezTo>
                  <a:pt x="19772" y="12274"/>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4"/>
                </a:cubicBezTo>
                <a:cubicBezTo>
                  <a:pt x="11782" y="12002"/>
                  <a:pt x="11562" y="11782"/>
                  <a:pt x="11291" y="11782"/>
                </a:cubicBezTo>
                <a:cubicBezTo>
                  <a:pt x="11156" y="11782"/>
                  <a:pt x="11033" y="11837"/>
                  <a:pt x="10944" y="11926"/>
                </a:cubicBezTo>
                <a:lnTo>
                  <a:pt x="9962" y="12907"/>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tx1"/>
          </a:solidFill>
          <a:ln w="12700">
            <a:miter lim="400000"/>
          </a:ln>
        </p:spPr>
        <p:txBody>
          <a:bodyPr lIns="38100" tIns="38100" rIns="38100" bIns="38100" anchor="ctr"/>
          <a:lstStyle/>
          <a:p>
            <a:endParaRPr>
              <a:solidFill>
                <a:srgbClr val="1C1D21"/>
              </a:solidFill>
              <a:latin typeface="微软雅黑" panose="020B0503020204020204" charset="-122"/>
              <a:ea typeface="微软雅黑" panose="020B0503020204020204" charset="-122"/>
              <a:sym typeface="微软雅黑" panose="020B0503020204020204" charset="-122"/>
            </a:endParaRPr>
          </a:p>
        </p:txBody>
      </p:sp>
      <p:sp>
        <p:nvSpPr>
          <p:cNvPr id="24" name="Shape 3657"/>
          <p:cNvSpPr/>
          <p:nvPr/>
        </p:nvSpPr>
        <p:spPr>
          <a:xfrm>
            <a:off x="4435945" y="4218320"/>
            <a:ext cx="268504" cy="268504"/>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7"/>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89"/>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5"/>
                  <a:pt x="10174" y="21600"/>
                  <a:pt x="10309" y="21600"/>
                </a:cubicBezTo>
                <a:cubicBezTo>
                  <a:pt x="10445" y="21600"/>
                  <a:pt x="10567" y="21545"/>
                  <a:pt x="10656" y="21456"/>
                </a:cubicBezTo>
                <a:lnTo>
                  <a:pt x="18511" y="13602"/>
                </a:lnTo>
                <a:cubicBezTo>
                  <a:pt x="18600" y="13513"/>
                  <a:pt x="18655" y="13390"/>
                  <a:pt x="18655" y="13255"/>
                </a:cubicBezTo>
                <a:cubicBezTo>
                  <a:pt x="18655" y="13119"/>
                  <a:pt x="18599" y="12997"/>
                  <a:pt x="18511" y="12907"/>
                </a:cubicBezTo>
                <a:cubicBezTo>
                  <a:pt x="18511" y="12907"/>
                  <a:pt x="8693" y="3089"/>
                  <a:pt x="8693" y="3089"/>
                </a:cubicBezTo>
                <a:close/>
                <a:moveTo>
                  <a:pt x="7855" y="15218"/>
                </a:moveTo>
                <a:cubicBezTo>
                  <a:pt x="7855" y="15490"/>
                  <a:pt x="8074" y="15709"/>
                  <a:pt x="8345" y="15709"/>
                </a:cubicBezTo>
                <a:cubicBezTo>
                  <a:pt x="8481" y="15709"/>
                  <a:pt x="8604" y="15654"/>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0"/>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7"/>
                  <a:pt x="19145" y="11782"/>
                </a:cubicBezTo>
                <a:cubicBezTo>
                  <a:pt x="19145" y="12053"/>
                  <a:pt x="19366" y="12274"/>
                  <a:pt x="19636" y="12274"/>
                </a:cubicBezTo>
                <a:cubicBezTo>
                  <a:pt x="19772" y="12274"/>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4"/>
                </a:cubicBezTo>
                <a:cubicBezTo>
                  <a:pt x="11782" y="12002"/>
                  <a:pt x="11562" y="11782"/>
                  <a:pt x="11291" y="11782"/>
                </a:cubicBezTo>
                <a:cubicBezTo>
                  <a:pt x="11156" y="11782"/>
                  <a:pt x="11033" y="11837"/>
                  <a:pt x="10944" y="11926"/>
                </a:cubicBezTo>
                <a:lnTo>
                  <a:pt x="9962" y="12907"/>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tx1"/>
          </a:solidFill>
          <a:ln w="12700">
            <a:miter lim="400000"/>
          </a:ln>
        </p:spPr>
        <p:txBody>
          <a:bodyPr lIns="38100" tIns="38100" rIns="38100" bIns="38100" anchor="ctr"/>
          <a:lstStyle/>
          <a:p>
            <a:endParaRPr>
              <a:solidFill>
                <a:srgbClr val="1C1D21"/>
              </a:solidFill>
              <a:latin typeface="微软雅黑" panose="020B0503020204020204" charset="-122"/>
              <a:ea typeface="微软雅黑" panose="020B0503020204020204" charset="-122"/>
              <a:sym typeface="微软雅黑" panose="020B0503020204020204" charset="-122"/>
            </a:endParaRPr>
          </a:p>
        </p:txBody>
      </p:sp>
      <p:sp>
        <p:nvSpPr>
          <p:cNvPr id="25" name="Shape 3657"/>
          <p:cNvSpPr/>
          <p:nvPr/>
        </p:nvSpPr>
        <p:spPr>
          <a:xfrm>
            <a:off x="10533746" y="3987180"/>
            <a:ext cx="268504" cy="268504"/>
          </a:xfrm>
          <a:custGeom>
            <a:avLst/>
            <a:gdLst/>
            <a:ahLst/>
            <a:cxnLst>
              <a:cxn ang="0">
                <a:pos x="wd2" y="hd2"/>
              </a:cxn>
              <a:cxn ang="5400000">
                <a:pos x="wd2" y="hd2"/>
              </a:cxn>
              <a:cxn ang="10800000">
                <a:pos x="wd2" y="hd2"/>
              </a:cxn>
              <a:cxn ang="16200000">
                <a:pos x="wd2" y="hd2"/>
              </a:cxn>
            </a:cxnLst>
            <a:rect l="0" t="0" r="r" b="b"/>
            <a:pathLst>
              <a:path w="21600" h="21600" extrusionOk="0">
                <a:moveTo>
                  <a:pt x="10309" y="17673"/>
                </a:moveTo>
                <a:cubicBezTo>
                  <a:pt x="10445" y="17673"/>
                  <a:pt x="10567" y="17618"/>
                  <a:pt x="10656" y="17529"/>
                </a:cubicBezTo>
                <a:lnTo>
                  <a:pt x="12620" y="15565"/>
                </a:lnTo>
                <a:cubicBezTo>
                  <a:pt x="12709" y="15477"/>
                  <a:pt x="12764" y="15354"/>
                  <a:pt x="12764" y="15218"/>
                </a:cubicBezTo>
                <a:cubicBezTo>
                  <a:pt x="12764" y="14947"/>
                  <a:pt x="12544" y="14728"/>
                  <a:pt x="12273" y="14728"/>
                </a:cubicBezTo>
                <a:cubicBezTo>
                  <a:pt x="12137" y="14728"/>
                  <a:pt x="12014" y="14782"/>
                  <a:pt x="11926" y="14871"/>
                </a:cubicBezTo>
                <a:lnTo>
                  <a:pt x="9962" y="16835"/>
                </a:lnTo>
                <a:cubicBezTo>
                  <a:pt x="9873" y="16924"/>
                  <a:pt x="9818" y="17047"/>
                  <a:pt x="9818" y="17183"/>
                </a:cubicBezTo>
                <a:cubicBezTo>
                  <a:pt x="9818" y="17453"/>
                  <a:pt x="10038" y="17673"/>
                  <a:pt x="10309" y="17673"/>
                </a:cubicBezTo>
                <a:moveTo>
                  <a:pt x="10309" y="20415"/>
                </a:moveTo>
                <a:lnTo>
                  <a:pt x="982" y="11088"/>
                </a:lnTo>
                <a:lnTo>
                  <a:pt x="982" y="4418"/>
                </a:lnTo>
                <a:cubicBezTo>
                  <a:pt x="982" y="4147"/>
                  <a:pt x="1201" y="3927"/>
                  <a:pt x="1473" y="3927"/>
                </a:cubicBezTo>
                <a:lnTo>
                  <a:pt x="8142" y="3927"/>
                </a:lnTo>
                <a:lnTo>
                  <a:pt x="17469" y="13255"/>
                </a:lnTo>
                <a:cubicBezTo>
                  <a:pt x="17469" y="13255"/>
                  <a:pt x="10309" y="20415"/>
                  <a:pt x="10309" y="20415"/>
                </a:cubicBezTo>
                <a:close/>
                <a:moveTo>
                  <a:pt x="8693" y="3089"/>
                </a:moveTo>
                <a:cubicBezTo>
                  <a:pt x="8604" y="3001"/>
                  <a:pt x="8481" y="2945"/>
                  <a:pt x="8345" y="2945"/>
                </a:cubicBezTo>
                <a:lnTo>
                  <a:pt x="1473" y="2945"/>
                </a:lnTo>
                <a:cubicBezTo>
                  <a:pt x="660" y="2945"/>
                  <a:pt x="0" y="3605"/>
                  <a:pt x="0" y="4418"/>
                </a:cubicBezTo>
                <a:lnTo>
                  <a:pt x="0" y="11291"/>
                </a:lnTo>
                <a:cubicBezTo>
                  <a:pt x="0" y="11427"/>
                  <a:pt x="55" y="11549"/>
                  <a:pt x="144" y="11638"/>
                </a:cubicBezTo>
                <a:lnTo>
                  <a:pt x="9962" y="21456"/>
                </a:lnTo>
                <a:cubicBezTo>
                  <a:pt x="10051" y="21545"/>
                  <a:pt x="10174" y="21600"/>
                  <a:pt x="10309" y="21600"/>
                </a:cubicBezTo>
                <a:cubicBezTo>
                  <a:pt x="10445" y="21600"/>
                  <a:pt x="10567" y="21545"/>
                  <a:pt x="10656" y="21456"/>
                </a:cubicBezTo>
                <a:lnTo>
                  <a:pt x="18511" y="13602"/>
                </a:lnTo>
                <a:cubicBezTo>
                  <a:pt x="18600" y="13513"/>
                  <a:pt x="18655" y="13390"/>
                  <a:pt x="18655" y="13255"/>
                </a:cubicBezTo>
                <a:cubicBezTo>
                  <a:pt x="18655" y="13119"/>
                  <a:pt x="18599" y="12997"/>
                  <a:pt x="18511" y="12907"/>
                </a:cubicBezTo>
                <a:cubicBezTo>
                  <a:pt x="18511" y="12907"/>
                  <a:pt x="8693" y="3089"/>
                  <a:pt x="8693" y="3089"/>
                </a:cubicBezTo>
                <a:close/>
                <a:moveTo>
                  <a:pt x="7855" y="15218"/>
                </a:moveTo>
                <a:cubicBezTo>
                  <a:pt x="7855" y="15490"/>
                  <a:pt x="8074" y="15709"/>
                  <a:pt x="8345" y="15709"/>
                </a:cubicBezTo>
                <a:cubicBezTo>
                  <a:pt x="8481" y="15709"/>
                  <a:pt x="8604" y="15654"/>
                  <a:pt x="8693" y="15565"/>
                </a:cubicBezTo>
                <a:lnTo>
                  <a:pt x="9183" y="15074"/>
                </a:lnTo>
                <a:cubicBezTo>
                  <a:pt x="9273" y="14986"/>
                  <a:pt x="9327" y="14863"/>
                  <a:pt x="9327" y="14728"/>
                </a:cubicBezTo>
                <a:cubicBezTo>
                  <a:pt x="9327" y="14456"/>
                  <a:pt x="9108" y="14236"/>
                  <a:pt x="8836" y="14236"/>
                </a:cubicBezTo>
                <a:cubicBezTo>
                  <a:pt x="8701" y="14236"/>
                  <a:pt x="8578" y="14291"/>
                  <a:pt x="8489" y="14381"/>
                </a:cubicBezTo>
                <a:lnTo>
                  <a:pt x="7998" y="14871"/>
                </a:lnTo>
                <a:cubicBezTo>
                  <a:pt x="7910" y="14960"/>
                  <a:pt x="7855" y="15083"/>
                  <a:pt x="7855" y="15218"/>
                </a:cubicBezTo>
                <a:moveTo>
                  <a:pt x="21456" y="9962"/>
                </a:moveTo>
                <a:lnTo>
                  <a:pt x="11638" y="144"/>
                </a:lnTo>
                <a:cubicBezTo>
                  <a:pt x="11549" y="55"/>
                  <a:pt x="11427" y="0"/>
                  <a:pt x="11291" y="0"/>
                </a:cubicBezTo>
                <a:lnTo>
                  <a:pt x="4418" y="0"/>
                </a:lnTo>
                <a:cubicBezTo>
                  <a:pt x="3605" y="0"/>
                  <a:pt x="2945" y="660"/>
                  <a:pt x="2945" y="1473"/>
                </a:cubicBezTo>
                <a:cubicBezTo>
                  <a:pt x="2945" y="1744"/>
                  <a:pt x="3165" y="1964"/>
                  <a:pt x="3436" y="1964"/>
                </a:cubicBezTo>
                <a:cubicBezTo>
                  <a:pt x="3708" y="1964"/>
                  <a:pt x="3927" y="1744"/>
                  <a:pt x="3927" y="1473"/>
                </a:cubicBezTo>
                <a:cubicBezTo>
                  <a:pt x="3927" y="1202"/>
                  <a:pt x="4147" y="982"/>
                  <a:pt x="4418" y="982"/>
                </a:cubicBezTo>
                <a:lnTo>
                  <a:pt x="11088" y="982"/>
                </a:lnTo>
                <a:lnTo>
                  <a:pt x="20415" y="10310"/>
                </a:lnTo>
                <a:lnTo>
                  <a:pt x="19289" y="11435"/>
                </a:lnTo>
                <a:cubicBezTo>
                  <a:pt x="19201" y="11524"/>
                  <a:pt x="19145" y="11647"/>
                  <a:pt x="19145" y="11782"/>
                </a:cubicBezTo>
                <a:cubicBezTo>
                  <a:pt x="19145" y="12053"/>
                  <a:pt x="19366" y="12274"/>
                  <a:pt x="19636" y="12274"/>
                </a:cubicBezTo>
                <a:cubicBezTo>
                  <a:pt x="19772" y="12274"/>
                  <a:pt x="19895" y="12218"/>
                  <a:pt x="19983" y="12129"/>
                </a:cubicBezTo>
                <a:lnTo>
                  <a:pt x="21456" y="10656"/>
                </a:lnTo>
                <a:cubicBezTo>
                  <a:pt x="21545" y="10567"/>
                  <a:pt x="21600" y="10445"/>
                  <a:pt x="21600" y="10310"/>
                </a:cubicBezTo>
                <a:cubicBezTo>
                  <a:pt x="21600" y="10174"/>
                  <a:pt x="21545" y="10051"/>
                  <a:pt x="21456" y="9962"/>
                </a:cubicBezTo>
                <a:moveTo>
                  <a:pt x="10309" y="13745"/>
                </a:moveTo>
                <a:cubicBezTo>
                  <a:pt x="10445" y="13745"/>
                  <a:pt x="10567" y="13691"/>
                  <a:pt x="10656" y="13602"/>
                </a:cubicBezTo>
                <a:lnTo>
                  <a:pt x="11638" y="12620"/>
                </a:lnTo>
                <a:cubicBezTo>
                  <a:pt x="11727" y="12531"/>
                  <a:pt x="11782" y="12408"/>
                  <a:pt x="11782" y="12274"/>
                </a:cubicBezTo>
                <a:cubicBezTo>
                  <a:pt x="11782" y="12002"/>
                  <a:pt x="11562" y="11782"/>
                  <a:pt x="11291" y="11782"/>
                </a:cubicBezTo>
                <a:cubicBezTo>
                  <a:pt x="11156" y="11782"/>
                  <a:pt x="11033" y="11837"/>
                  <a:pt x="10944" y="11926"/>
                </a:cubicBezTo>
                <a:lnTo>
                  <a:pt x="9962" y="12907"/>
                </a:lnTo>
                <a:cubicBezTo>
                  <a:pt x="9873" y="12997"/>
                  <a:pt x="9818" y="13119"/>
                  <a:pt x="9818" y="13255"/>
                </a:cubicBezTo>
                <a:cubicBezTo>
                  <a:pt x="9818" y="13526"/>
                  <a:pt x="10038" y="13745"/>
                  <a:pt x="10309" y="13745"/>
                </a:cubicBezTo>
                <a:moveTo>
                  <a:pt x="4418" y="7855"/>
                </a:moveTo>
                <a:cubicBezTo>
                  <a:pt x="4147" y="7855"/>
                  <a:pt x="3927" y="7635"/>
                  <a:pt x="3927" y="7364"/>
                </a:cubicBezTo>
                <a:cubicBezTo>
                  <a:pt x="3927" y="7093"/>
                  <a:pt x="4147" y="6873"/>
                  <a:pt x="4418" y="6873"/>
                </a:cubicBezTo>
                <a:cubicBezTo>
                  <a:pt x="4690" y="6873"/>
                  <a:pt x="4909" y="7093"/>
                  <a:pt x="4909" y="7364"/>
                </a:cubicBezTo>
                <a:cubicBezTo>
                  <a:pt x="4909" y="7635"/>
                  <a:pt x="4690" y="7855"/>
                  <a:pt x="4418" y="7855"/>
                </a:cubicBezTo>
                <a:moveTo>
                  <a:pt x="4418" y="5891"/>
                </a:moveTo>
                <a:cubicBezTo>
                  <a:pt x="3605" y="5891"/>
                  <a:pt x="2945" y="6551"/>
                  <a:pt x="2945" y="7364"/>
                </a:cubicBezTo>
                <a:cubicBezTo>
                  <a:pt x="2945" y="8177"/>
                  <a:pt x="3605" y="8837"/>
                  <a:pt x="4418" y="8837"/>
                </a:cubicBezTo>
                <a:cubicBezTo>
                  <a:pt x="5232" y="8837"/>
                  <a:pt x="5891" y="8177"/>
                  <a:pt x="5891" y="7364"/>
                </a:cubicBezTo>
                <a:cubicBezTo>
                  <a:pt x="5891" y="6551"/>
                  <a:pt x="5232" y="5891"/>
                  <a:pt x="4418" y="5891"/>
                </a:cubicBezTo>
              </a:path>
            </a:pathLst>
          </a:custGeom>
          <a:solidFill>
            <a:schemeClr val="tx1"/>
          </a:solidFill>
          <a:ln w="12700">
            <a:miter lim="400000"/>
          </a:ln>
        </p:spPr>
        <p:txBody>
          <a:bodyPr lIns="38100" tIns="38100" rIns="38100" bIns="38100" anchor="ctr"/>
          <a:lstStyle/>
          <a:p>
            <a:endParaRPr>
              <a:solidFill>
                <a:srgbClr val="1C1D21"/>
              </a:solidFill>
              <a:latin typeface="微软雅黑" panose="020B0503020204020204" charset="-122"/>
              <a:ea typeface="微软雅黑" panose="020B0503020204020204" charset="-122"/>
              <a:sym typeface="微软雅黑" panose="020B0503020204020204" charset="-122"/>
            </a:endParaRPr>
          </a:p>
        </p:txBody>
      </p:sp>
      <p:sp>
        <p:nvSpPr>
          <p:cNvPr id="27" name="文本框 26"/>
          <p:cNvSpPr txBox="1"/>
          <p:nvPr/>
        </p:nvSpPr>
        <p:spPr>
          <a:xfrm>
            <a:off x="779362" y="723692"/>
            <a:ext cx="1492885" cy="460375"/>
          </a:xfrm>
          <a:prstGeom prst="rect">
            <a:avLst/>
          </a:prstGeom>
          <a:noFill/>
        </p:spPr>
        <p:txBody>
          <a:bodyPr wrap="none" rtlCol="0">
            <a:spAutoFit/>
          </a:bodyPr>
          <a:lstStyle/>
          <a:p>
            <a:pPr algn="ctr"/>
            <a:r>
              <a:rPr lang="zh-CN" altLang="en-US" sz="2400" b="1" dirty="0">
                <a:latin typeface="微软雅黑" panose="020B0503020204020204" charset="-122"/>
                <a:ea typeface="微软雅黑" panose="020B0503020204020204" charset="-122"/>
                <a:sym typeface="微软雅黑" panose="020B0503020204020204" charset="-122"/>
              </a:rPr>
              <a:t>原料产地 </a:t>
            </a:r>
            <a:endParaRPr lang="zh-CN" altLang="en-US" sz="2400" b="1" dirty="0">
              <a:latin typeface="微软雅黑" panose="020B0503020204020204" charset="-122"/>
              <a:ea typeface="微软雅黑" panose="020B0503020204020204" charset="-122"/>
              <a:sym typeface="微软雅黑" panose="020B0503020204020204" charset="-122"/>
            </a:endParaRPr>
          </a:p>
        </p:txBody>
      </p:sp>
      <p:sp>
        <p:nvSpPr>
          <p:cNvPr id="31" name="文本框 30"/>
          <p:cNvSpPr txBox="1"/>
          <p:nvPr/>
        </p:nvSpPr>
        <p:spPr>
          <a:xfrm>
            <a:off x="6404306" y="1043493"/>
            <a:ext cx="2449370" cy="1198880"/>
          </a:xfrm>
          <a:prstGeom prst="rect">
            <a:avLst/>
          </a:prstGeom>
          <a:noFill/>
        </p:spPr>
        <p:txBody>
          <a:bodyPr wrap="square" rtlCol="0">
            <a:spAutoFit/>
          </a:bodyPr>
          <a:lstStyle/>
          <a:p>
            <a:pPr algn="ctr">
              <a:lnSpc>
                <a:spcPct val="120000"/>
              </a:lnSpc>
            </a:pPr>
            <a:r>
              <a:rPr lang="zh-CN" altLang="en-US" sz="2000" b="1" dirty="0">
                <a:solidFill>
                  <a:schemeClr val="accent4">
                    <a:lumMod val="50000"/>
                  </a:schemeClr>
                </a:solidFill>
                <a:latin typeface="微软雅黑" panose="020B0503020204020204" charset="-122"/>
                <a:ea typeface="微软雅黑" panose="020B0503020204020204" charset="-122"/>
                <a:sym typeface="微软雅黑" panose="020B0503020204020204" charset="-122"/>
              </a:rPr>
              <a:t>原料精选自：</a:t>
            </a:r>
            <a:endParaRPr lang="zh-CN" altLang="en-US" sz="2000" b="1" dirty="0">
              <a:solidFill>
                <a:schemeClr val="accent4">
                  <a:lumMod val="50000"/>
                </a:schemeClr>
              </a:solidFill>
              <a:latin typeface="微软雅黑" panose="020B0503020204020204" charset="-122"/>
              <a:ea typeface="微软雅黑" panose="020B0503020204020204" charset="-122"/>
              <a:sym typeface="微软雅黑" panose="020B0503020204020204" charset="-122"/>
            </a:endParaRPr>
          </a:p>
          <a:p>
            <a:pPr algn="ctr">
              <a:lnSpc>
                <a:spcPct val="120000"/>
              </a:lnSpc>
            </a:pPr>
            <a:r>
              <a:rPr lang="zh-CN" altLang="en-US" sz="2000" b="1" dirty="0">
                <a:solidFill>
                  <a:schemeClr val="accent4">
                    <a:lumMod val="50000"/>
                  </a:schemeClr>
                </a:solidFill>
                <a:latin typeface="微软雅黑" panose="020B0503020204020204" charset="-122"/>
                <a:ea typeface="微软雅黑" panose="020B0503020204020204" charset="-122"/>
                <a:sym typeface="微软雅黑" panose="020B0503020204020204" charset="-122"/>
              </a:rPr>
              <a:t>井冈山周边罗霄山脉百年小果油茶林</a:t>
            </a:r>
            <a:endParaRPr lang="zh-CN" altLang="en-US" sz="2000" b="1" dirty="0">
              <a:solidFill>
                <a:schemeClr val="accent4">
                  <a:lumMod val="50000"/>
                </a:schemeClr>
              </a:solidFill>
              <a:latin typeface="微软雅黑" panose="020B0503020204020204" charset="-122"/>
              <a:ea typeface="微软雅黑" panose="020B0503020204020204" charset="-122"/>
              <a:sym typeface="微软雅黑" panose="020B0503020204020204" charset="-122"/>
            </a:endParaRPr>
          </a:p>
        </p:txBody>
      </p:sp>
      <p:sp>
        <p:nvSpPr>
          <p:cNvPr id="32" name="文本框 31"/>
          <p:cNvSpPr txBox="1"/>
          <p:nvPr/>
        </p:nvSpPr>
        <p:spPr>
          <a:xfrm>
            <a:off x="3046730" y="4618990"/>
            <a:ext cx="3058160" cy="1753235"/>
          </a:xfrm>
          <a:prstGeom prst="rect">
            <a:avLst/>
          </a:prstGeom>
          <a:noFill/>
        </p:spPr>
        <p:txBody>
          <a:bodyPr wrap="square" rtlCol="0">
            <a:spAutoFit/>
          </a:bodyPr>
          <a:lstStyle/>
          <a:p>
            <a:pPr algn="ctr">
              <a:lnSpc>
                <a:spcPct val="150000"/>
              </a:lnSpc>
            </a:pPr>
            <a:r>
              <a:rPr lang="zh-CN" altLang="en-US" b="1" dirty="0">
                <a:latin typeface="微软雅黑" panose="020B0503020204020204" charset="-122"/>
                <a:ea typeface="微软雅黑" panose="020B0503020204020204" charset="-122"/>
                <a:sym typeface="微软雅黑" panose="020B0503020204020204" charset="-122"/>
              </a:rPr>
              <a:t>探索天然，带回植物营养</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b="1" dirty="0">
                <a:latin typeface="微软雅黑" panose="020B0503020204020204" charset="-122"/>
                <a:ea typeface="微软雅黑" panose="020B0503020204020204" charset="-122"/>
                <a:sym typeface="微软雅黑" panose="020B0503020204020204" charset="-122"/>
              </a:rPr>
              <a:t>心动，有时是在品味之间</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b="1" dirty="0">
                <a:latin typeface="微软雅黑" panose="020B0503020204020204" charset="-122"/>
                <a:ea typeface="微软雅黑" panose="020B0503020204020204" charset="-122"/>
                <a:sym typeface="微软雅黑" panose="020B0503020204020204" charset="-122"/>
              </a:rPr>
              <a:t>品到阳光下的黄金茶香</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50000"/>
              </a:lnSpc>
            </a:pPr>
            <a:r>
              <a:rPr lang="zh-CN" altLang="en-US" b="1" dirty="0">
                <a:latin typeface="微软雅黑" panose="020B0503020204020204" charset="-122"/>
                <a:ea typeface="微软雅黑" panose="020B0503020204020204" charset="-122"/>
                <a:sym typeface="微软雅黑" panose="020B0503020204020204" charset="-122"/>
              </a:rPr>
              <a:t>尝到山区间纯净的茶油</a:t>
            </a:r>
            <a:endParaRPr lang="zh-CN" altLang="en-US" b="1" dirty="0">
              <a:latin typeface="微软雅黑" panose="020B0503020204020204" charset="-122"/>
              <a:ea typeface="微软雅黑" panose="020B0503020204020204" charset="-122"/>
              <a:sym typeface="微软雅黑" panose="020B0503020204020204" charset="-122"/>
            </a:endParaRPr>
          </a:p>
        </p:txBody>
      </p:sp>
      <p:sp>
        <p:nvSpPr>
          <p:cNvPr id="33" name="文本框 32"/>
          <p:cNvSpPr txBox="1"/>
          <p:nvPr/>
        </p:nvSpPr>
        <p:spPr>
          <a:xfrm>
            <a:off x="301119" y="1341308"/>
            <a:ext cx="2449370" cy="755650"/>
          </a:xfrm>
          <a:prstGeom prst="rect">
            <a:avLst/>
          </a:prstGeom>
          <a:noFill/>
        </p:spPr>
        <p:txBody>
          <a:bodyPr wrap="square" rtlCol="0">
            <a:spAutoFit/>
          </a:bodyPr>
          <a:lstStyle/>
          <a:p>
            <a:pPr algn="ctr">
              <a:lnSpc>
                <a:spcPct val="120000"/>
              </a:lnSpc>
            </a:pPr>
            <a:r>
              <a:rPr lang="zh-CN" altLang="en-US" sz="3600" b="1" dirty="0">
                <a:solidFill>
                  <a:schemeClr val="accent4">
                    <a:lumMod val="50000"/>
                  </a:schemeClr>
                </a:solidFill>
                <a:latin typeface="微软雅黑" panose="020B0503020204020204" charset="-122"/>
                <a:ea typeface="微软雅黑" panose="020B0503020204020204" charset="-122"/>
                <a:sym typeface="微软雅黑" panose="020B0503020204020204" charset="-122"/>
              </a:rPr>
              <a:t>黄金产区</a:t>
            </a:r>
            <a:endParaRPr lang="zh-CN" altLang="en-US" sz="3600" b="1" dirty="0">
              <a:solidFill>
                <a:schemeClr val="accent4">
                  <a:lumMod val="50000"/>
                </a:schemeClr>
              </a:solidFill>
              <a:latin typeface="微软雅黑" panose="020B0503020204020204" charset="-122"/>
              <a:ea typeface="微软雅黑" panose="020B0503020204020204" charset="-122"/>
              <a:sym typeface="微软雅黑" panose="020B0503020204020204" charset="-122"/>
            </a:endParaRPr>
          </a:p>
        </p:txBody>
      </p:sp>
      <p:sp>
        <p:nvSpPr>
          <p:cNvPr id="34" name="文本框 33"/>
          <p:cNvSpPr txBox="1"/>
          <p:nvPr/>
        </p:nvSpPr>
        <p:spPr>
          <a:xfrm>
            <a:off x="9234170" y="4291330"/>
            <a:ext cx="2748280" cy="2416175"/>
          </a:xfrm>
          <a:prstGeom prst="rect">
            <a:avLst/>
          </a:prstGeom>
          <a:noFill/>
        </p:spPr>
        <p:txBody>
          <a:bodyPr wrap="square" rtlCol="0">
            <a:spAutoFit/>
          </a:bodyPr>
          <a:lstStyle/>
          <a:p>
            <a:pPr algn="ctr">
              <a:lnSpc>
                <a:spcPct val="120000"/>
              </a:lnSpc>
            </a:pPr>
            <a:r>
              <a:rPr lang="zh-CN" altLang="en-US" b="1" dirty="0">
                <a:latin typeface="微软雅黑" panose="020B0503020204020204" charset="-122"/>
                <a:ea typeface="微软雅黑" panose="020B0503020204020204" charset="-122"/>
                <a:sym typeface="微软雅黑" panose="020B0503020204020204" charset="-122"/>
              </a:rPr>
              <a:t>泰良开启全新探索版块</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20000"/>
              </a:lnSpc>
            </a:pPr>
            <a:r>
              <a:rPr lang="zh-CN" altLang="en-US" b="1" dirty="0">
                <a:latin typeface="微软雅黑" panose="020B0503020204020204" charset="-122"/>
                <a:ea typeface="微软雅黑" panose="020B0503020204020204" charset="-122"/>
                <a:sym typeface="微软雅黑" panose="020B0503020204020204" charset="-122"/>
              </a:rPr>
              <a:t>去往井冈山周边罗霄山脉</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20000"/>
              </a:lnSpc>
            </a:pPr>
            <a:r>
              <a:rPr lang="zh-CN" altLang="en-US" b="1" dirty="0">
                <a:latin typeface="微软雅黑" panose="020B0503020204020204" charset="-122"/>
                <a:ea typeface="微软雅黑" panose="020B0503020204020204" charset="-122"/>
                <a:sym typeface="微软雅黑" panose="020B0503020204020204" charset="-122"/>
              </a:rPr>
              <a:t>复刻远方的味蕾</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20000"/>
              </a:lnSpc>
            </a:pPr>
            <a:r>
              <a:rPr lang="zh-CN" altLang="en-US" b="1" dirty="0">
                <a:latin typeface="微软雅黑" panose="020B0503020204020204" charset="-122"/>
                <a:ea typeface="微软雅黑" panose="020B0503020204020204" charset="-122"/>
                <a:sym typeface="微软雅黑" panose="020B0503020204020204" charset="-122"/>
              </a:rPr>
              <a:t>装进回忆的行囊</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20000"/>
              </a:lnSpc>
            </a:pPr>
            <a:r>
              <a:rPr lang="zh-CN" altLang="en-US" b="1" dirty="0">
                <a:latin typeface="微软雅黑" panose="020B0503020204020204" charset="-122"/>
                <a:ea typeface="微软雅黑" panose="020B0503020204020204" charset="-122"/>
                <a:sym typeface="微软雅黑" panose="020B0503020204020204" charset="-122"/>
              </a:rPr>
              <a:t>将晨间·井冈山丘陵</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20000"/>
              </a:lnSpc>
            </a:pPr>
            <a:r>
              <a:rPr lang="zh-CN" altLang="en-US" b="1" dirty="0">
                <a:latin typeface="微软雅黑" panose="020B0503020204020204" charset="-122"/>
                <a:ea typeface="微软雅黑" panose="020B0503020204020204" charset="-122"/>
                <a:sym typeface="微软雅黑" panose="020B0503020204020204" charset="-122"/>
              </a:rPr>
              <a:t>和日暮·负氧离子茶园</a:t>
            </a:r>
            <a:endParaRPr lang="zh-CN" altLang="en-US" b="1" dirty="0">
              <a:latin typeface="微软雅黑" panose="020B0503020204020204" charset="-122"/>
              <a:ea typeface="微软雅黑" panose="020B0503020204020204" charset="-122"/>
              <a:sym typeface="微软雅黑" panose="020B0503020204020204" charset="-122"/>
            </a:endParaRPr>
          </a:p>
          <a:p>
            <a:pPr algn="ctr">
              <a:lnSpc>
                <a:spcPct val="120000"/>
              </a:lnSpc>
            </a:pPr>
            <a:r>
              <a:rPr lang="zh-CN" altLang="en-US" b="1" dirty="0">
                <a:latin typeface="微软雅黑" panose="020B0503020204020204" charset="-122"/>
                <a:ea typeface="微软雅黑" panose="020B0503020204020204" charset="-122"/>
                <a:sym typeface="微软雅黑" panose="020B0503020204020204" charset="-122"/>
              </a:rPr>
              <a:t>封存瓶中，带回给你</a:t>
            </a:r>
            <a:endParaRPr lang="zh-CN" altLang="en-US" b="1" dirty="0">
              <a:latin typeface="微软雅黑" panose="020B0503020204020204" charset="-122"/>
              <a:ea typeface="微软雅黑" panose="020B0503020204020204" charset="-122"/>
              <a:sym typeface="微软雅黑" panose="020B0503020204020204" charset="-122"/>
            </a:endParaRPr>
          </a:p>
        </p:txBody>
      </p:sp>
      <p:sp>
        <p:nvSpPr>
          <p:cNvPr id="35" name="矩形 34"/>
          <p:cNvSpPr/>
          <p:nvPr/>
        </p:nvSpPr>
        <p:spPr>
          <a:xfrm>
            <a:off x="365760" y="335280"/>
            <a:ext cx="11490960" cy="6141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pic>
        <p:nvPicPr>
          <p:cNvPr id="2" name="图片 1" descr="dea554aee2a04006808c871ed79ed0b8_th"/>
          <p:cNvPicPr>
            <a:picLocks noChangeAspect="1"/>
          </p:cNvPicPr>
          <p:nvPr/>
        </p:nvPicPr>
        <p:blipFill>
          <a:blip r:embed="rId4"/>
          <a:srcRect l="22078" r="33636"/>
          <a:stretch>
            <a:fillRect/>
          </a:stretch>
        </p:blipFill>
        <p:spPr>
          <a:xfrm>
            <a:off x="0" y="2278380"/>
            <a:ext cx="3034665" cy="4561840"/>
          </a:xfrm>
          <a:prstGeom prst="rect">
            <a:avLst/>
          </a:prstGeom>
        </p:spPr>
      </p:pic>
      <p:pic>
        <p:nvPicPr>
          <p:cNvPr id="4" name="图片 3" descr="微信图片_20211013111359"/>
          <p:cNvPicPr>
            <a:picLocks noChangeAspect="1"/>
          </p:cNvPicPr>
          <p:nvPr/>
        </p:nvPicPr>
        <p:blipFill>
          <a:blip r:embed="rId5"/>
          <a:srcRect r="17802"/>
          <a:stretch>
            <a:fillRect/>
          </a:stretch>
        </p:blipFill>
        <p:spPr>
          <a:xfrm>
            <a:off x="6106160" y="2646680"/>
            <a:ext cx="3046095" cy="419417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C:\Users\administr\Desktop\w700h350z1l10t104fd.jpgw700h350z1l10t104fd"/>
          <p:cNvPicPr>
            <a:picLocks noChangeAspect="1"/>
          </p:cNvPicPr>
          <p:nvPr/>
        </p:nvPicPr>
        <p:blipFill rotWithShape="1">
          <a:blip r:embed="rId1"/>
          <a:srcRect t="11332" b="25832"/>
          <a:stretch>
            <a:fillRect/>
          </a:stretch>
        </p:blipFill>
        <p:spPr>
          <a:xfrm>
            <a:off x="-635" y="0"/>
            <a:ext cx="12192635" cy="3094990"/>
          </a:xfrm>
          <a:prstGeom prst="rect">
            <a:avLst/>
          </a:prstGeom>
        </p:spPr>
      </p:pic>
      <p:sp>
        <p:nvSpPr>
          <p:cNvPr id="19" name="TextBox 4"/>
          <p:cNvSpPr txBox="1"/>
          <p:nvPr/>
        </p:nvSpPr>
        <p:spPr>
          <a:xfrm>
            <a:off x="852396" y="3892117"/>
            <a:ext cx="2355851" cy="353695"/>
          </a:xfrm>
          <a:prstGeom prst="rect">
            <a:avLst/>
          </a:prstGeom>
          <a:noFill/>
        </p:spPr>
        <p:txBody>
          <a:bodyPr wrap="square" lIns="0" tIns="0" rIns="0" bIns="0" rtlCol="0">
            <a:spAutoFit/>
            <a:scene3d>
              <a:camera prst="orthographicFront">
                <a:rot lat="0" lon="0" rev="0"/>
              </a:camera>
              <a:lightRig rig="threePt" dir="t"/>
            </a:scene3d>
          </a:bodyPr>
          <a:lstStyle/>
          <a:p>
            <a:pPr algn="ctr">
              <a:lnSpc>
                <a:spcPct val="100000"/>
              </a:lnSpc>
            </a:pPr>
            <a:r>
              <a:rPr lang="en-US" altLang="zh-CN" sz="2300" b="1" dirty="0" err="1">
                <a:solidFill>
                  <a:srgbClr val="4D3B2B"/>
                </a:solidFill>
                <a:latin typeface="微软雅黑" panose="020B0503020204020204" charset="-122"/>
                <a:ea typeface="微软雅黑" panose="020B0503020204020204" charset="-122"/>
                <a:sym typeface="微软雅黑" panose="020B0503020204020204" charset="-122"/>
              </a:rPr>
              <a:t>地域优势</a:t>
            </a:r>
            <a:endParaRPr lang="en-US" altLang="zh-CN" sz="2300" b="1" dirty="0" err="1">
              <a:solidFill>
                <a:srgbClr val="4D3B2B"/>
              </a:solidFill>
              <a:latin typeface="微软雅黑" panose="020B0503020204020204" charset="-122"/>
              <a:ea typeface="微软雅黑" panose="020B0503020204020204" charset="-122"/>
              <a:sym typeface="微软雅黑" panose="020B0503020204020204" charset="-122"/>
            </a:endParaRPr>
          </a:p>
        </p:txBody>
      </p:sp>
      <p:sp>
        <p:nvSpPr>
          <p:cNvPr id="20" name="TextBox 4"/>
          <p:cNvSpPr txBox="1"/>
          <p:nvPr/>
        </p:nvSpPr>
        <p:spPr>
          <a:xfrm>
            <a:off x="3584640" y="3892117"/>
            <a:ext cx="2355851" cy="353695"/>
          </a:xfrm>
          <a:prstGeom prst="rect">
            <a:avLst/>
          </a:prstGeom>
          <a:noFill/>
        </p:spPr>
        <p:txBody>
          <a:bodyPr wrap="square" lIns="0" tIns="0" rIns="0" bIns="0" rtlCol="0">
            <a:spAutoFit/>
            <a:scene3d>
              <a:camera prst="orthographicFront">
                <a:rot lat="0" lon="0" rev="0"/>
              </a:camera>
              <a:lightRig rig="threePt" dir="t"/>
            </a:scene3d>
          </a:bodyPr>
          <a:lstStyle/>
          <a:p>
            <a:pPr algn="ctr">
              <a:buClrTx/>
              <a:buSzTx/>
              <a:buFontTx/>
            </a:pPr>
            <a:r>
              <a:rPr lang="en-US" altLang="zh-CN" sz="2300" b="1" dirty="0" err="1">
                <a:solidFill>
                  <a:srgbClr val="4D3B2B"/>
                </a:solidFill>
                <a:latin typeface="微软雅黑" panose="020B0503020204020204" charset="-122"/>
                <a:ea typeface="微软雅黑" panose="020B0503020204020204" charset="-122"/>
                <a:sym typeface="微软雅黑" panose="020B0503020204020204" charset="-122"/>
              </a:rPr>
              <a:t>自然优势</a:t>
            </a:r>
            <a:endParaRPr lang="en-US" altLang="zh-CN" sz="2300" b="1" dirty="0" err="1">
              <a:solidFill>
                <a:srgbClr val="4D3B2B"/>
              </a:solidFill>
              <a:latin typeface="微软雅黑" panose="020B0503020204020204" charset="-122"/>
              <a:ea typeface="微软雅黑" panose="020B0503020204020204" charset="-122"/>
              <a:sym typeface="微软雅黑" panose="020B0503020204020204" charset="-122"/>
            </a:endParaRPr>
          </a:p>
        </p:txBody>
      </p:sp>
      <p:sp>
        <p:nvSpPr>
          <p:cNvPr id="21" name="TextBox 4"/>
          <p:cNvSpPr txBox="1"/>
          <p:nvPr/>
        </p:nvSpPr>
        <p:spPr>
          <a:xfrm>
            <a:off x="6167516" y="3892116"/>
            <a:ext cx="2355851" cy="353695"/>
          </a:xfrm>
          <a:prstGeom prst="rect">
            <a:avLst/>
          </a:prstGeom>
          <a:noFill/>
        </p:spPr>
        <p:txBody>
          <a:bodyPr wrap="square" lIns="0" tIns="0" rIns="0" bIns="0" rtlCol="0">
            <a:spAutoFit/>
            <a:scene3d>
              <a:camera prst="orthographicFront">
                <a:rot lat="0" lon="0" rev="0"/>
              </a:camera>
              <a:lightRig rig="threePt" dir="t"/>
            </a:scene3d>
          </a:bodyPr>
          <a:lstStyle/>
          <a:p>
            <a:pPr algn="ctr">
              <a:buClrTx/>
              <a:buSzTx/>
              <a:buFontTx/>
            </a:pPr>
            <a:r>
              <a:rPr lang="en-US" altLang="zh-CN" sz="2300" b="1" dirty="0" err="1">
                <a:solidFill>
                  <a:srgbClr val="4D3B2B"/>
                </a:solidFill>
                <a:latin typeface="微软雅黑" panose="020B0503020204020204" charset="-122"/>
                <a:ea typeface="微软雅黑" panose="020B0503020204020204" charset="-122"/>
                <a:sym typeface="微软雅黑" panose="020B0503020204020204" charset="-122"/>
              </a:rPr>
              <a:t>建设优势</a:t>
            </a:r>
            <a:endParaRPr lang="en-US" altLang="zh-CN" sz="2300" b="1" dirty="0" err="1">
              <a:solidFill>
                <a:srgbClr val="4D3B2B"/>
              </a:solidFill>
              <a:latin typeface="微软雅黑" panose="020B0503020204020204" charset="-122"/>
              <a:ea typeface="微软雅黑" panose="020B0503020204020204" charset="-122"/>
              <a:sym typeface="微软雅黑" panose="020B0503020204020204" charset="-122"/>
            </a:endParaRPr>
          </a:p>
        </p:txBody>
      </p:sp>
      <p:sp>
        <p:nvSpPr>
          <p:cNvPr id="31" name="矩形 30"/>
          <p:cNvSpPr/>
          <p:nvPr/>
        </p:nvSpPr>
        <p:spPr>
          <a:xfrm>
            <a:off x="365760" y="335280"/>
            <a:ext cx="11490960" cy="6141720"/>
          </a:xfrm>
          <a:prstGeom prst="rect">
            <a:avLst/>
          </a:pr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7" name="TextBox 4"/>
          <p:cNvSpPr txBox="1"/>
          <p:nvPr/>
        </p:nvSpPr>
        <p:spPr>
          <a:xfrm>
            <a:off x="8855471" y="3892116"/>
            <a:ext cx="2355851" cy="353695"/>
          </a:xfrm>
          <a:prstGeom prst="rect">
            <a:avLst/>
          </a:prstGeom>
          <a:noFill/>
        </p:spPr>
        <p:txBody>
          <a:bodyPr wrap="square" lIns="0" tIns="0" rIns="0" bIns="0" rtlCol="0">
            <a:spAutoFit/>
            <a:scene3d>
              <a:camera prst="orthographicFront">
                <a:rot lat="0" lon="0" rev="0"/>
              </a:camera>
              <a:lightRig rig="threePt" dir="t"/>
            </a:scene3d>
          </a:bodyPr>
          <a:lstStyle/>
          <a:p>
            <a:pPr algn="ctr">
              <a:buClrTx/>
              <a:buSzTx/>
              <a:buFontTx/>
            </a:pPr>
            <a:r>
              <a:rPr lang="zh-CN" altLang="en-US" sz="2300" b="1" dirty="0" err="1">
                <a:solidFill>
                  <a:srgbClr val="4D3B2B"/>
                </a:solidFill>
                <a:latin typeface="微软雅黑" panose="020B0503020204020204" charset="-122"/>
                <a:ea typeface="微软雅黑" panose="020B0503020204020204" charset="-122"/>
                <a:sym typeface="微软雅黑" panose="020B0503020204020204" charset="-122"/>
              </a:rPr>
              <a:t>生</a:t>
            </a:r>
            <a:r>
              <a:rPr lang="zh-CN" altLang="en-US" sz="2300" b="1" dirty="0" err="1">
                <a:solidFill>
                  <a:srgbClr val="4D3B2B"/>
                </a:solidFill>
                <a:latin typeface="微软雅黑" panose="020B0503020204020204" charset="-122"/>
                <a:ea typeface="微软雅黑" panose="020B0503020204020204" charset="-122"/>
                <a:sym typeface="微软雅黑" panose="020B0503020204020204" charset="-122"/>
              </a:rPr>
              <a:t>产</a:t>
            </a:r>
            <a:r>
              <a:rPr lang="en-US" altLang="zh-CN" sz="2300" b="1" dirty="0" err="1">
                <a:solidFill>
                  <a:srgbClr val="4D3B2B"/>
                </a:solidFill>
                <a:latin typeface="微软雅黑" panose="020B0503020204020204" charset="-122"/>
                <a:ea typeface="微软雅黑" panose="020B0503020204020204" charset="-122"/>
                <a:sym typeface="微软雅黑" panose="020B0503020204020204" charset="-122"/>
              </a:rPr>
              <a:t>优势</a:t>
            </a:r>
            <a:endParaRPr lang="en-US" altLang="zh-CN" sz="2300" b="1" dirty="0" err="1">
              <a:solidFill>
                <a:srgbClr val="4D3B2B"/>
              </a:solidFill>
              <a:latin typeface="微软雅黑" panose="020B0503020204020204" charset="-122"/>
              <a:ea typeface="微软雅黑" panose="020B0503020204020204" charset="-122"/>
              <a:sym typeface="微软雅黑" panose="020B0503020204020204" charset="-122"/>
            </a:endParaRPr>
          </a:p>
        </p:txBody>
      </p:sp>
      <p:grpSp>
        <p:nvGrpSpPr>
          <p:cNvPr id="9" name="组合 8"/>
          <p:cNvGrpSpPr/>
          <p:nvPr/>
        </p:nvGrpSpPr>
        <p:grpSpPr>
          <a:xfrm>
            <a:off x="913130" y="2190115"/>
            <a:ext cx="10266045" cy="1641220"/>
            <a:chOff x="1438" y="2576"/>
            <a:chExt cx="16167" cy="4601"/>
          </a:xfrm>
        </p:grpSpPr>
        <p:sp>
          <p:nvSpPr>
            <p:cNvPr id="2" name="矩形 1"/>
            <p:cNvSpPr/>
            <p:nvPr/>
          </p:nvSpPr>
          <p:spPr>
            <a:xfrm>
              <a:off x="1438" y="2576"/>
              <a:ext cx="3597" cy="4052"/>
            </a:xfrm>
            <a:prstGeom prst="rect">
              <a:avLst/>
            </a:prstGeom>
            <a:solidFill>
              <a:srgbClr val="4D3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27" name="矩形 26"/>
            <p:cNvSpPr/>
            <p:nvPr/>
          </p:nvSpPr>
          <p:spPr>
            <a:xfrm>
              <a:off x="9775" y="2576"/>
              <a:ext cx="3597" cy="4052"/>
            </a:xfrm>
            <a:prstGeom prst="rect">
              <a:avLst/>
            </a:prstGeom>
            <a:solidFill>
              <a:srgbClr val="4D3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28" name="矩形 27"/>
            <p:cNvSpPr/>
            <p:nvPr/>
          </p:nvSpPr>
          <p:spPr>
            <a:xfrm>
              <a:off x="5620" y="2576"/>
              <a:ext cx="3597" cy="4052"/>
            </a:xfrm>
            <a:prstGeom prst="rect">
              <a:avLst/>
            </a:prstGeom>
            <a:solidFill>
              <a:srgbClr val="4D3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11" name="TextBox 4"/>
            <p:cNvSpPr txBox="1"/>
            <p:nvPr/>
          </p:nvSpPr>
          <p:spPr>
            <a:xfrm>
              <a:off x="1722" y="3049"/>
              <a:ext cx="3030" cy="3104"/>
            </a:xfrm>
            <a:prstGeom prst="rect">
              <a:avLst/>
            </a:prstGeom>
            <a:noFill/>
          </p:spPr>
          <p:txBody>
            <a:bodyPr wrap="square" lIns="0" tIns="0" rIns="0" bIns="0" rtlCol="0">
              <a:spAutoFit/>
              <a:scene3d>
                <a:camera prst="orthographicFront">
                  <a:rot lat="0" lon="0" rev="0"/>
                </a:camera>
                <a:lightRig rig="threePt" dir="t"/>
              </a:scene3d>
            </a:bodyPr>
            <a:lstStyle/>
            <a:p>
              <a:pPr algn="ctr">
                <a:lnSpc>
                  <a:spcPct val="150000"/>
                </a:lnSpc>
              </a:pPr>
              <a:r>
                <a:rPr lang="en-US" altLang="zh-CN" sz="2400" b="1" dirty="0">
                  <a:ln w="0">
                    <a:noFill/>
                  </a:ln>
                  <a:solidFill>
                    <a:srgbClr val="FFFFFF">
                      <a:alpha val="100000"/>
                    </a:srgbClr>
                  </a:solidFill>
                  <a:latin typeface="微软雅黑" panose="020B0503020204020204" charset="-122"/>
                  <a:ea typeface="微软雅黑" panose="020B0503020204020204" charset="-122"/>
                  <a:sym typeface="微软雅黑" panose="020B0503020204020204" charset="-122"/>
                </a:rPr>
                <a:t>原料产地</a:t>
              </a:r>
              <a:endParaRPr lang="en-US" altLang="zh-CN" sz="2400" b="1" dirty="0">
                <a:ln w="0">
                  <a:noFill/>
                </a:ln>
                <a:solidFill>
                  <a:srgbClr val="FFFFFF">
                    <a:alpha val="100000"/>
                  </a:srgbClr>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en-US" altLang="zh-CN" sz="2400" b="1" dirty="0">
                  <a:ln w="0">
                    <a:noFill/>
                  </a:ln>
                  <a:solidFill>
                    <a:srgbClr val="FFFFFF">
                      <a:alpha val="100000"/>
                    </a:srgbClr>
                  </a:solidFill>
                  <a:latin typeface="微软雅黑" panose="020B0503020204020204" charset="-122"/>
                  <a:ea typeface="微软雅黑" panose="020B0503020204020204" charset="-122"/>
                  <a:sym typeface="微软雅黑" panose="020B0503020204020204" charset="-122"/>
                </a:rPr>
                <a:t>优势1</a:t>
              </a:r>
              <a:endParaRPr lang="zh-CN" altLang="en-US" sz="2400" b="1" dirty="0">
                <a:ln w="0">
                  <a:noFill/>
                </a:ln>
                <a:solidFill>
                  <a:srgbClr val="FFFFFF">
                    <a:alpha val="100000"/>
                  </a:srgbClr>
                </a:solidFill>
                <a:latin typeface="微软雅黑" panose="020B0503020204020204" charset="-122"/>
                <a:ea typeface="微软雅黑" panose="020B0503020204020204" charset="-122"/>
                <a:sym typeface="微软雅黑" panose="020B0503020204020204" charset="-122"/>
              </a:endParaRPr>
            </a:p>
          </p:txBody>
        </p:sp>
        <p:sp>
          <p:nvSpPr>
            <p:cNvPr id="3" name="等腰三角形 2"/>
            <p:cNvSpPr/>
            <p:nvPr/>
          </p:nvSpPr>
          <p:spPr>
            <a:xfrm rot="10800000">
              <a:off x="2879" y="6603"/>
              <a:ext cx="636" cy="548"/>
            </a:xfrm>
            <a:prstGeom prst="triangle">
              <a:avLst/>
            </a:prstGeom>
            <a:solidFill>
              <a:srgbClr val="4D3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微软雅黑" panose="020B0503020204020204" charset="-122"/>
              </a:endParaRPr>
            </a:p>
          </p:txBody>
        </p:sp>
        <p:sp>
          <p:nvSpPr>
            <p:cNvPr id="29" name="等腰三角形 28"/>
            <p:cNvSpPr/>
            <p:nvPr/>
          </p:nvSpPr>
          <p:spPr>
            <a:xfrm rot="10800000">
              <a:off x="7093" y="6628"/>
              <a:ext cx="636" cy="548"/>
            </a:xfrm>
            <a:prstGeom prst="triangle">
              <a:avLst/>
            </a:prstGeom>
            <a:solidFill>
              <a:srgbClr val="4D3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微软雅黑" panose="020B0503020204020204" charset="-122"/>
              </a:endParaRPr>
            </a:p>
          </p:txBody>
        </p:sp>
        <p:sp>
          <p:nvSpPr>
            <p:cNvPr id="30" name="等腰三角形 29"/>
            <p:cNvSpPr/>
            <p:nvPr/>
          </p:nvSpPr>
          <p:spPr>
            <a:xfrm rot="10800000">
              <a:off x="11256" y="6603"/>
              <a:ext cx="636" cy="548"/>
            </a:xfrm>
            <a:prstGeom prst="triangle">
              <a:avLst/>
            </a:prstGeom>
            <a:solidFill>
              <a:srgbClr val="4D3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charset="-122"/>
                <a:ea typeface="微软雅黑" panose="020B0503020204020204" charset="-122"/>
                <a:sym typeface="微软雅黑" panose="020B0503020204020204" charset="-122"/>
              </a:endParaRPr>
            </a:p>
          </p:txBody>
        </p:sp>
        <p:sp>
          <p:nvSpPr>
            <p:cNvPr id="4" name="矩形 3"/>
            <p:cNvSpPr/>
            <p:nvPr/>
          </p:nvSpPr>
          <p:spPr>
            <a:xfrm>
              <a:off x="14008" y="2576"/>
              <a:ext cx="3597" cy="4052"/>
            </a:xfrm>
            <a:prstGeom prst="rect">
              <a:avLst/>
            </a:prstGeom>
            <a:solidFill>
              <a:srgbClr val="4D3B2B">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8" name="等腰三角形 7"/>
            <p:cNvSpPr/>
            <p:nvPr/>
          </p:nvSpPr>
          <p:spPr>
            <a:xfrm rot="10800000">
              <a:off x="15489" y="6603"/>
              <a:ext cx="636" cy="548"/>
            </a:xfrm>
            <a:prstGeom prst="triangle">
              <a:avLst/>
            </a:prstGeom>
            <a:solidFill>
              <a:srgbClr val="4D3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dirty="0">
                <a:latin typeface="微软雅黑" panose="020B0503020204020204" charset="-122"/>
                <a:ea typeface="微软雅黑" panose="020B0503020204020204" charset="-122"/>
                <a:sym typeface="微软雅黑" panose="020B0503020204020204" charset="-122"/>
              </a:endParaRPr>
            </a:p>
          </p:txBody>
        </p:sp>
      </p:grpSp>
      <p:sp>
        <p:nvSpPr>
          <p:cNvPr id="16" name="TextBox 4"/>
          <p:cNvSpPr txBox="1"/>
          <p:nvPr/>
        </p:nvSpPr>
        <p:spPr>
          <a:xfrm>
            <a:off x="3784765" y="2358949"/>
            <a:ext cx="1924031" cy="1107440"/>
          </a:xfrm>
          <a:prstGeom prst="rect">
            <a:avLst/>
          </a:prstGeom>
          <a:noFill/>
        </p:spPr>
        <p:txBody>
          <a:bodyPr wrap="square" lIns="0" tIns="0" rIns="0" bIns="0" rtlCol="0">
            <a:spAutoFit/>
            <a:scene3d>
              <a:camera prst="orthographicFront">
                <a:rot lat="0" lon="0" rev="0"/>
              </a:camera>
              <a:lightRig rig="threePt" dir="t"/>
            </a:scene3d>
          </a:bodyPr>
          <a:p>
            <a:pPr algn="ctr">
              <a:lnSpc>
                <a:spcPct val="150000"/>
              </a:lnSpc>
            </a:pPr>
            <a:r>
              <a:rPr lang="en-US" altLang="zh-CN" sz="2400" b="1" dirty="0">
                <a:solidFill>
                  <a:srgbClr val="FFFFFF">
                    <a:alpha val="100000"/>
                  </a:srgbClr>
                </a:solidFill>
                <a:latin typeface="微软雅黑" panose="020B0503020204020204" charset="-122"/>
                <a:ea typeface="微软雅黑" panose="020B0503020204020204" charset="-122"/>
                <a:sym typeface="微软雅黑" panose="020B0503020204020204" charset="-122"/>
              </a:rPr>
              <a:t>原料产地</a:t>
            </a:r>
            <a:endParaRPr lang="en-US" altLang="zh-CN" sz="2400" b="1" dirty="0">
              <a:solidFill>
                <a:srgbClr val="FFFFFF">
                  <a:alpha val="100000"/>
                </a:srgbClr>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en-US" altLang="zh-CN" sz="2400" b="1" dirty="0">
                <a:solidFill>
                  <a:srgbClr val="FFFFFF">
                    <a:alpha val="100000"/>
                  </a:srgbClr>
                </a:solidFill>
                <a:latin typeface="微软雅黑" panose="020B0503020204020204" charset="-122"/>
                <a:ea typeface="微软雅黑" panose="020B0503020204020204" charset="-122"/>
                <a:sym typeface="微软雅黑" panose="020B0503020204020204" charset="-122"/>
              </a:rPr>
              <a:t>优势2</a:t>
            </a:r>
            <a:endParaRPr lang="zh-CN" altLang="en-US" sz="2400" b="1" dirty="0">
              <a:solidFill>
                <a:srgbClr val="FFFFFF">
                  <a:alpha val="100000"/>
                </a:srgbClr>
              </a:solidFill>
              <a:latin typeface="微软雅黑" panose="020B0503020204020204" charset="-122"/>
              <a:ea typeface="微软雅黑" panose="020B0503020204020204" charset="-122"/>
              <a:sym typeface="微软雅黑" panose="020B0503020204020204" charset="-122"/>
            </a:endParaRPr>
          </a:p>
        </p:txBody>
      </p:sp>
      <p:sp>
        <p:nvSpPr>
          <p:cNvPr id="17" name="TextBox 4"/>
          <p:cNvSpPr txBox="1"/>
          <p:nvPr/>
        </p:nvSpPr>
        <p:spPr>
          <a:xfrm>
            <a:off x="6367310" y="2358949"/>
            <a:ext cx="1924031" cy="1107440"/>
          </a:xfrm>
          <a:prstGeom prst="rect">
            <a:avLst/>
          </a:prstGeom>
          <a:noFill/>
        </p:spPr>
        <p:txBody>
          <a:bodyPr wrap="square" lIns="0" tIns="0" rIns="0" bIns="0" rtlCol="0">
            <a:spAutoFit/>
            <a:scene3d>
              <a:camera prst="orthographicFront">
                <a:rot lat="0" lon="0" rev="0"/>
              </a:camera>
              <a:lightRig rig="threePt" dir="t"/>
            </a:scene3d>
          </a:bodyPr>
          <a:lstStyle/>
          <a:p>
            <a:pPr algn="ctr">
              <a:lnSpc>
                <a:spcPct val="150000"/>
              </a:lnSpc>
            </a:pPr>
            <a:r>
              <a:rPr lang="en-US" altLang="zh-CN" sz="2400" b="1" dirty="0">
                <a:solidFill>
                  <a:srgbClr val="FFFFFF">
                    <a:alpha val="100000"/>
                  </a:srgbClr>
                </a:solidFill>
                <a:latin typeface="微软雅黑" panose="020B0503020204020204" charset="-122"/>
                <a:ea typeface="微软雅黑" panose="020B0503020204020204" charset="-122"/>
                <a:sym typeface="微软雅黑" panose="020B0503020204020204" charset="-122"/>
              </a:rPr>
              <a:t>原料产地</a:t>
            </a:r>
            <a:endParaRPr lang="en-US" altLang="zh-CN" sz="2400" b="1" dirty="0">
              <a:solidFill>
                <a:srgbClr val="FFFFFF">
                  <a:alpha val="100000"/>
                </a:srgbClr>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en-US" altLang="zh-CN" sz="2400" b="1" dirty="0">
                <a:solidFill>
                  <a:srgbClr val="FFFFFF">
                    <a:alpha val="100000"/>
                  </a:srgbClr>
                </a:solidFill>
                <a:latin typeface="微软雅黑" panose="020B0503020204020204" charset="-122"/>
                <a:ea typeface="微软雅黑" panose="020B0503020204020204" charset="-122"/>
                <a:sym typeface="微软雅黑" panose="020B0503020204020204" charset="-122"/>
              </a:rPr>
              <a:t>优势3</a:t>
            </a:r>
            <a:endParaRPr lang="zh-CN" altLang="en-US" sz="2400" b="1" dirty="0">
              <a:solidFill>
                <a:srgbClr val="FFFFFF">
                  <a:alpha val="100000"/>
                </a:srgbClr>
              </a:solidFill>
              <a:latin typeface="微软雅黑" panose="020B0503020204020204" charset="-122"/>
              <a:ea typeface="微软雅黑" panose="020B0503020204020204" charset="-122"/>
              <a:sym typeface="微软雅黑" panose="020B0503020204020204" charset="-122"/>
            </a:endParaRPr>
          </a:p>
        </p:txBody>
      </p:sp>
      <p:sp>
        <p:nvSpPr>
          <p:cNvPr id="18" name="TextBox 4"/>
          <p:cNvSpPr txBox="1"/>
          <p:nvPr/>
        </p:nvSpPr>
        <p:spPr>
          <a:xfrm>
            <a:off x="9078760" y="2358949"/>
            <a:ext cx="1924031" cy="1107440"/>
          </a:xfrm>
          <a:prstGeom prst="rect">
            <a:avLst/>
          </a:prstGeom>
          <a:noFill/>
        </p:spPr>
        <p:txBody>
          <a:bodyPr wrap="square" lIns="0" tIns="0" rIns="0" bIns="0" rtlCol="0">
            <a:spAutoFit/>
            <a:scene3d>
              <a:camera prst="orthographicFront">
                <a:rot lat="0" lon="0" rev="0"/>
              </a:camera>
              <a:lightRig rig="threePt" dir="t"/>
            </a:scene3d>
          </a:bodyPr>
          <a:lstStyle/>
          <a:p>
            <a:pPr algn="ctr">
              <a:lnSpc>
                <a:spcPct val="150000"/>
              </a:lnSpc>
            </a:pPr>
            <a:r>
              <a:rPr lang="en-US" altLang="zh-CN" sz="2400" b="1" dirty="0">
                <a:solidFill>
                  <a:srgbClr val="FFFFFF">
                    <a:alpha val="100000"/>
                  </a:srgbClr>
                </a:solidFill>
                <a:latin typeface="微软雅黑" panose="020B0503020204020204" charset="-122"/>
                <a:ea typeface="微软雅黑" panose="020B0503020204020204" charset="-122"/>
                <a:sym typeface="微软雅黑" panose="020B0503020204020204" charset="-122"/>
              </a:rPr>
              <a:t>原料产地</a:t>
            </a:r>
            <a:endParaRPr lang="en-US" altLang="zh-CN" sz="2400" b="1" dirty="0">
              <a:solidFill>
                <a:srgbClr val="FFFFFF">
                  <a:alpha val="100000"/>
                </a:srgbClr>
              </a:solidFill>
              <a:latin typeface="微软雅黑" panose="020B0503020204020204" charset="-122"/>
              <a:ea typeface="微软雅黑" panose="020B0503020204020204" charset="-122"/>
              <a:sym typeface="微软雅黑" panose="020B0503020204020204" charset="-122"/>
            </a:endParaRPr>
          </a:p>
          <a:p>
            <a:pPr algn="ctr">
              <a:lnSpc>
                <a:spcPct val="150000"/>
              </a:lnSpc>
            </a:pPr>
            <a:r>
              <a:rPr lang="en-US" altLang="zh-CN" sz="2400" b="1" dirty="0">
                <a:solidFill>
                  <a:srgbClr val="FFFFFF">
                    <a:alpha val="100000"/>
                  </a:srgbClr>
                </a:solidFill>
                <a:latin typeface="微软雅黑" panose="020B0503020204020204" charset="-122"/>
                <a:ea typeface="微软雅黑" panose="020B0503020204020204" charset="-122"/>
                <a:sym typeface="微软雅黑" panose="020B0503020204020204" charset="-122"/>
              </a:rPr>
              <a:t>优势4</a:t>
            </a:r>
            <a:endParaRPr lang="zh-CN" altLang="en-US" sz="2400" b="1" dirty="0">
              <a:solidFill>
                <a:srgbClr val="FFFFFF">
                  <a:alpha val="100000"/>
                </a:srgbClr>
              </a:solidFill>
              <a:latin typeface="微软雅黑" panose="020B0503020204020204" charset="-122"/>
              <a:ea typeface="微软雅黑" panose="020B0503020204020204" charset="-122"/>
              <a:sym typeface="微软雅黑" panose="020B0503020204020204" charset="-122"/>
            </a:endParaRPr>
          </a:p>
        </p:txBody>
      </p:sp>
      <p:sp>
        <p:nvSpPr>
          <p:cNvPr id="100" name="文本框 99"/>
          <p:cNvSpPr txBox="1"/>
          <p:nvPr/>
        </p:nvSpPr>
        <p:spPr>
          <a:xfrm>
            <a:off x="913130" y="4332605"/>
            <a:ext cx="2295525" cy="2061210"/>
          </a:xfrm>
          <a:prstGeom prst="rect">
            <a:avLst/>
          </a:prstGeom>
          <a:noFill/>
          <a:ln w="9525">
            <a:noFill/>
          </a:ln>
        </p:spPr>
        <p:txBody>
          <a:bodyPr wrap="square">
            <a:spAutoFit/>
          </a:bodyPr>
          <a:p>
            <a:pPr indent="0"/>
            <a:r>
              <a:rPr lang="zh-CN" sz="1600" b="0">
                <a:solidFill>
                  <a:srgbClr val="434343"/>
                </a:solidFill>
                <a:ea typeface="宋体" panose="02010600030101010101" pitchFamily="2" charset="-122"/>
              </a:rPr>
              <a:t>蜿蜒在罗霄山脉中的神奇的“茶盐古道”，一直以来都是湘、赣、粤、闽四省的主要交通要道。茶盐古道、川江水道、万里茶道，连接着山里山外的世界，承载南方各民族人民早年的奋斗。</a:t>
            </a:r>
            <a:endParaRPr lang="zh-CN" altLang="en-US" sz="1600" b="0">
              <a:solidFill>
                <a:srgbClr val="434343"/>
              </a:solidFill>
              <a:ea typeface="宋体" panose="02010600030101010101" pitchFamily="2" charset="-122"/>
            </a:endParaRPr>
          </a:p>
        </p:txBody>
      </p:sp>
      <p:sp>
        <p:nvSpPr>
          <p:cNvPr id="22" name="文本框 21"/>
          <p:cNvSpPr txBox="1"/>
          <p:nvPr/>
        </p:nvSpPr>
        <p:spPr>
          <a:xfrm>
            <a:off x="3513455" y="4371975"/>
            <a:ext cx="2428875" cy="2030095"/>
          </a:xfrm>
          <a:prstGeom prst="rect">
            <a:avLst/>
          </a:prstGeom>
          <a:noFill/>
          <a:ln w="9525">
            <a:noFill/>
          </a:ln>
        </p:spPr>
        <p:txBody>
          <a:bodyPr wrap="square">
            <a:spAutoFit/>
          </a:bodyPr>
          <a:p>
            <a:pPr indent="0"/>
            <a:r>
              <a:rPr lang="zh-CN" sz="1400" b="0">
                <a:solidFill>
                  <a:srgbClr val="434343"/>
                </a:solidFill>
                <a:ea typeface="宋体" panose="02010600030101010101" pitchFamily="2" charset="-122"/>
              </a:rPr>
              <a:t>罗霄山脉区内日照少、气温低、云雾降水多、空气湿度大、风速小、气候垂直变化大、是典型的山地气候特征。有成片原始次森林及其生态系统。有各类植物1727种，陆生脊椎动物211种，是罕见的天然动植物基因库。茶树质量好，口味佳，营养丰富。</a:t>
            </a:r>
            <a:endParaRPr lang="zh-CN" sz="1400" b="0">
              <a:solidFill>
                <a:srgbClr val="434343"/>
              </a:solidFill>
              <a:ea typeface="宋体" panose="02010600030101010101" pitchFamily="2" charset="-122"/>
            </a:endParaRPr>
          </a:p>
        </p:txBody>
      </p:sp>
      <p:sp>
        <p:nvSpPr>
          <p:cNvPr id="23" name="文本框 22"/>
          <p:cNvSpPr txBox="1"/>
          <p:nvPr/>
        </p:nvSpPr>
        <p:spPr>
          <a:xfrm>
            <a:off x="6254750" y="4354195"/>
            <a:ext cx="2295525" cy="2245360"/>
          </a:xfrm>
          <a:prstGeom prst="rect">
            <a:avLst/>
          </a:prstGeom>
          <a:noFill/>
          <a:ln w="9525">
            <a:noFill/>
          </a:ln>
        </p:spPr>
        <p:txBody>
          <a:bodyPr wrap="square">
            <a:spAutoFit/>
          </a:bodyPr>
          <a:p>
            <a:pPr indent="0"/>
            <a:r>
              <a:rPr lang="zh-CN" sz="1400" b="0">
                <a:solidFill>
                  <a:srgbClr val="434343"/>
                </a:solidFill>
                <a:ea typeface="宋体" panose="02010600030101010101" pitchFamily="2" charset="-122"/>
              </a:rPr>
              <a:t>国家力量的进入，更是揭开了茶树产地——罗霄山脉生态文化建设的新时代，开辟新局面。各部门运用扎实有效的保护方式，以大山系、大林区为基础，推动一批国家生态产业的建设，能更好地给与我们日益增长的茶树、茶油原料的品质需求。</a:t>
            </a:r>
            <a:endParaRPr lang="zh-CN" sz="1400" b="0">
              <a:solidFill>
                <a:srgbClr val="434343"/>
              </a:solidFill>
              <a:ea typeface="宋体" panose="02010600030101010101" pitchFamily="2" charset="-122"/>
            </a:endParaRPr>
          </a:p>
        </p:txBody>
      </p:sp>
      <p:sp>
        <p:nvSpPr>
          <p:cNvPr id="24" name="文本框 23"/>
          <p:cNvSpPr txBox="1"/>
          <p:nvPr/>
        </p:nvSpPr>
        <p:spPr>
          <a:xfrm>
            <a:off x="8890000" y="4354195"/>
            <a:ext cx="2321560" cy="2030095"/>
          </a:xfrm>
          <a:prstGeom prst="rect">
            <a:avLst/>
          </a:prstGeom>
          <a:noFill/>
          <a:ln w="9525">
            <a:noFill/>
          </a:ln>
        </p:spPr>
        <p:txBody>
          <a:bodyPr wrap="square">
            <a:spAutoFit/>
          </a:bodyPr>
          <a:p>
            <a:pPr indent="0"/>
            <a:r>
              <a:rPr lang="zh-CN" sz="1400" b="0">
                <a:solidFill>
                  <a:srgbClr val="434343"/>
                </a:solidFill>
                <a:ea typeface="宋体" panose="02010600030101010101" pitchFamily="2" charset="-122"/>
              </a:rPr>
              <a:t>公司生产基地建有工艺先进的预榨、精炼、灌装自动化生产线，购置了配套完整的精密实验、检测与检验设备，引进了先进的油脂精炼和茶油产品开发技术，开发的主打产品“泰良茶油”系列高档食用植物油，深受各个城市及地区消费者的青睐。</a:t>
            </a:r>
            <a:endParaRPr lang="zh-CN" sz="1400" b="0">
              <a:solidFill>
                <a:srgbClr val="434343"/>
              </a:solidFill>
              <a:ea typeface="宋体" panose="0201060003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userDrawn="1"/>
        </p:nvSpPr>
        <p:spPr>
          <a:xfrm>
            <a:off x="1270" y="0"/>
            <a:ext cx="12191365" cy="6525260"/>
          </a:xfrm>
          <a:prstGeom prst="rect">
            <a:avLst/>
          </a:prstGeom>
          <a:gradFill flip="none" rotWithShape="1">
            <a:gsLst>
              <a:gs pos="12000">
                <a:schemeClr val="accent3">
                  <a:lumMod val="20000"/>
                  <a:lumOff val="80000"/>
                  <a:alpha val="80000"/>
                </a:schemeClr>
              </a:gs>
              <a:gs pos="72000">
                <a:schemeClr val="bg1">
                  <a:lumMod val="95000"/>
                  <a:alpha val="90000"/>
                </a:schemeClr>
              </a:gs>
              <a:gs pos="100000">
                <a:schemeClr val="accent1">
                  <a:lumMod val="20000"/>
                  <a:lumOff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lvl="0" algn="ctr"/>
            <a:endParaRPr lang="zh-CN" altLang="en-US" sz="2400"/>
          </a:p>
        </p:txBody>
      </p:sp>
      <p:sp>
        <p:nvSpPr>
          <p:cNvPr id="19" name="矩形 3"/>
          <p:cNvSpPr>
            <a:spLocks noChangeArrowheads="1"/>
          </p:cNvSpPr>
          <p:nvPr/>
        </p:nvSpPr>
        <p:spPr bwMode="auto">
          <a:xfrm flipH="1">
            <a:off x="481965" y="391795"/>
            <a:ext cx="2865755" cy="54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pitchFamily="34" charset="0"/>
              </a:defRPr>
            </a:lvl9pPr>
          </a:lstStyle>
          <a:p>
            <a:pPr eaLnBrk="1" hangingPunct="1">
              <a:spcBef>
                <a:spcPct val="0"/>
              </a:spcBef>
              <a:buFont typeface="Arial" panose="020B0604020202020204" pitchFamily="34" charset="0"/>
              <a:buNone/>
            </a:pPr>
            <a:r>
              <a:rPr lang="zh-CN" altLang="en-US" sz="2935" b="1" dirty="0">
                <a:solidFill>
                  <a:schemeClr val="accent1">
                    <a:lumMod val="75000"/>
                  </a:schemeClr>
                </a:solidFill>
                <a:latin typeface="Arial" panose="020B0604020202020204" pitchFamily="34" charset="0"/>
                <a:cs typeface="Arial" panose="020B0604020202020204" pitchFamily="34" charset="0"/>
                <a:sym typeface="Impact" panose="020B0806030902050204" pitchFamily="34" charset="0"/>
              </a:rPr>
              <a:t>生产&amp;产品</a:t>
            </a:r>
            <a:endParaRPr lang="zh-CN" altLang="en-US" sz="2935" b="1" dirty="0">
              <a:solidFill>
                <a:schemeClr val="accent1">
                  <a:lumMod val="75000"/>
                </a:schemeClr>
              </a:solidFill>
              <a:latin typeface="Arial" panose="020B0604020202020204" pitchFamily="34" charset="0"/>
              <a:cs typeface="Arial" panose="020B0604020202020204" pitchFamily="34" charset="0"/>
              <a:sym typeface="Impact" panose="020B0806030902050204" pitchFamily="34" charset="0"/>
            </a:endParaRPr>
          </a:p>
        </p:txBody>
      </p:sp>
      <p:sp>
        <p:nvSpPr>
          <p:cNvPr id="20" name="矩形 19"/>
          <p:cNvSpPr/>
          <p:nvPr/>
        </p:nvSpPr>
        <p:spPr>
          <a:xfrm>
            <a:off x="0" y="296779"/>
            <a:ext cx="247650" cy="73192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41" name="组合 40"/>
          <p:cNvGrpSpPr/>
          <p:nvPr/>
        </p:nvGrpSpPr>
        <p:grpSpPr>
          <a:xfrm>
            <a:off x="0" y="2417188"/>
            <a:ext cx="12192635" cy="3689329"/>
            <a:chOff x="0" y="2193"/>
            <a:chExt cx="14400" cy="4401"/>
          </a:xfrm>
        </p:grpSpPr>
        <p:sp>
          <p:nvSpPr>
            <p:cNvPr id="147" name="Rectangle 7"/>
            <p:cNvSpPr>
              <a:spLocks noChangeArrowheads="1"/>
            </p:cNvSpPr>
            <p:nvPr/>
          </p:nvSpPr>
          <p:spPr bwMode="auto">
            <a:xfrm>
              <a:off x="0" y="4471"/>
              <a:ext cx="14400" cy="28"/>
            </a:xfrm>
            <a:prstGeom prst="rect">
              <a:avLst/>
            </a:prstGeom>
            <a:solidFill>
              <a:srgbClr val="918415"/>
            </a:solidFill>
            <a:ln>
              <a:solidFill>
                <a:srgbClr val="918415"/>
              </a:solidFill>
            </a:ln>
          </p:spPr>
          <p:txBody>
            <a:bodyPr/>
            <a:p>
              <a:pPr eaLnBrk="1" hangingPunct="1"/>
              <a:endParaRPr lang="zh-CN" altLang="zh-CN" sz="2800"/>
            </a:p>
          </p:txBody>
        </p:sp>
        <p:grpSp>
          <p:nvGrpSpPr>
            <p:cNvPr id="18" name="组合 17"/>
            <p:cNvGrpSpPr/>
            <p:nvPr/>
          </p:nvGrpSpPr>
          <p:grpSpPr>
            <a:xfrm>
              <a:off x="2749" y="3498"/>
              <a:ext cx="244" cy="1108"/>
              <a:chOff x="1745505" y="2220491"/>
              <a:chExt cx="154781" cy="703659"/>
            </a:xfrm>
          </p:grpSpPr>
          <p:sp>
            <p:nvSpPr>
              <p:cNvPr id="146" name="Rectangle 6"/>
              <p:cNvSpPr>
                <a:spLocks noChangeArrowheads="1"/>
              </p:cNvSpPr>
              <p:nvPr/>
            </p:nvSpPr>
            <p:spPr bwMode="auto">
              <a:xfrm>
                <a:off x="1814562" y="2220491"/>
                <a:ext cx="16669" cy="626269"/>
              </a:xfrm>
              <a:prstGeom prst="rect">
                <a:avLst/>
              </a:prstGeom>
              <a:solidFill>
                <a:sysClr val="windowText" lastClr="000000">
                  <a:lumMod val="50000"/>
                  <a:lumOff val="50000"/>
                </a:sysClr>
              </a:solidFill>
              <a:ln>
                <a:noFill/>
              </a:ln>
            </p:spPr>
            <p:txBody>
              <a:bodyPr/>
              <a:p>
                <a:pPr eaLnBrk="1" hangingPunct="1"/>
                <a:endParaRPr lang="zh-CN" altLang="zh-CN" sz="2800"/>
              </a:p>
            </p:txBody>
          </p:sp>
          <p:sp>
            <p:nvSpPr>
              <p:cNvPr id="148" name="Oval 8"/>
              <p:cNvSpPr>
                <a:spLocks noChangeArrowheads="1"/>
              </p:cNvSpPr>
              <p:nvPr/>
            </p:nvSpPr>
            <p:spPr bwMode="auto">
              <a:xfrm>
                <a:off x="1745505" y="2768178"/>
                <a:ext cx="154781" cy="155972"/>
              </a:xfrm>
              <a:prstGeom prst="ellipse">
                <a:avLst/>
              </a:prstGeom>
              <a:solidFill>
                <a:srgbClr val="918415"/>
              </a:solidFill>
              <a:ln>
                <a:noFill/>
              </a:ln>
            </p:spPr>
            <p:txBody>
              <a:bodyPr/>
              <a:p>
                <a:pPr eaLnBrk="1" hangingPunct="1"/>
                <a:endParaRPr lang="zh-CN" altLang="zh-CN" sz="2800"/>
              </a:p>
            </p:txBody>
          </p:sp>
        </p:grpSp>
        <p:grpSp>
          <p:nvGrpSpPr>
            <p:cNvPr id="23" name="组合 4"/>
            <p:cNvGrpSpPr/>
            <p:nvPr/>
          </p:nvGrpSpPr>
          <p:grpSpPr>
            <a:xfrm>
              <a:off x="4714" y="4361"/>
              <a:ext cx="244" cy="1108"/>
              <a:chOff x="2993454" y="2768178"/>
              <a:chExt cx="154781" cy="703660"/>
            </a:xfrm>
          </p:grpSpPr>
          <p:sp>
            <p:nvSpPr>
              <p:cNvPr id="145" name="Rectangle 5"/>
              <p:cNvSpPr>
                <a:spLocks noChangeArrowheads="1"/>
              </p:cNvSpPr>
              <p:nvPr/>
            </p:nvSpPr>
            <p:spPr bwMode="auto">
              <a:xfrm>
                <a:off x="3062511" y="2924150"/>
                <a:ext cx="15478" cy="547688"/>
              </a:xfrm>
              <a:prstGeom prst="rect">
                <a:avLst/>
              </a:prstGeom>
              <a:solidFill>
                <a:sysClr val="windowText" lastClr="000000">
                  <a:lumMod val="50000"/>
                  <a:lumOff val="50000"/>
                </a:sysClr>
              </a:solidFill>
              <a:ln>
                <a:noFill/>
              </a:ln>
            </p:spPr>
            <p:txBody>
              <a:bodyPr/>
              <a:p>
                <a:pPr eaLnBrk="1" hangingPunct="1"/>
                <a:endParaRPr lang="zh-CN" altLang="zh-CN" sz="2800"/>
              </a:p>
            </p:txBody>
          </p:sp>
          <p:sp>
            <p:nvSpPr>
              <p:cNvPr id="154" name="Oval 14"/>
              <p:cNvSpPr>
                <a:spLocks noChangeArrowheads="1"/>
              </p:cNvSpPr>
              <p:nvPr/>
            </p:nvSpPr>
            <p:spPr bwMode="auto">
              <a:xfrm>
                <a:off x="2993454" y="2768178"/>
                <a:ext cx="154781" cy="155972"/>
              </a:xfrm>
              <a:prstGeom prst="ellipse">
                <a:avLst/>
              </a:prstGeom>
              <a:solidFill>
                <a:srgbClr val="C47546"/>
              </a:solidFill>
              <a:ln>
                <a:noFill/>
              </a:ln>
            </p:spPr>
            <p:txBody>
              <a:bodyPr/>
              <a:p>
                <a:pPr eaLnBrk="1" hangingPunct="1"/>
                <a:endParaRPr lang="zh-CN" altLang="zh-CN" sz="2800"/>
              </a:p>
            </p:txBody>
          </p:sp>
        </p:grpSp>
        <p:grpSp>
          <p:nvGrpSpPr>
            <p:cNvPr id="24" name="组合 6"/>
            <p:cNvGrpSpPr/>
            <p:nvPr/>
          </p:nvGrpSpPr>
          <p:grpSpPr>
            <a:xfrm>
              <a:off x="6401" y="3498"/>
              <a:ext cx="246" cy="1108"/>
              <a:chOff x="4064842" y="2220491"/>
              <a:chExt cx="155972" cy="703659"/>
            </a:xfrm>
          </p:grpSpPr>
          <p:sp>
            <p:nvSpPr>
              <p:cNvPr id="157" name="Rectangle 17"/>
              <p:cNvSpPr>
                <a:spLocks noChangeArrowheads="1"/>
              </p:cNvSpPr>
              <p:nvPr/>
            </p:nvSpPr>
            <p:spPr bwMode="auto">
              <a:xfrm>
                <a:off x="4135089" y="2220491"/>
                <a:ext cx="15478" cy="626269"/>
              </a:xfrm>
              <a:prstGeom prst="rect">
                <a:avLst/>
              </a:prstGeom>
              <a:solidFill>
                <a:sysClr val="windowText" lastClr="000000">
                  <a:lumMod val="50000"/>
                  <a:lumOff val="50000"/>
                </a:sysClr>
              </a:solidFill>
              <a:ln>
                <a:noFill/>
              </a:ln>
            </p:spPr>
            <p:txBody>
              <a:bodyPr/>
              <a:p>
                <a:pPr eaLnBrk="1" hangingPunct="1"/>
                <a:endParaRPr lang="zh-CN" altLang="zh-CN" sz="2800"/>
              </a:p>
            </p:txBody>
          </p:sp>
          <p:sp>
            <p:nvSpPr>
              <p:cNvPr id="158" name="Oval 18"/>
              <p:cNvSpPr>
                <a:spLocks noChangeArrowheads="1"/>
              </p:cNvSpPr>
              <p:nvPr/>
            </p:nvSpPr>
            <p:spPr bwMode="auto">
              <a:xfrm>
                <a:off x="4064842" y="2768178"/>
                <a:ext cx="155972" cy="155972"/>
              </a:xfrm>
              <a:prstGeom prst="ellipse">
                <a:avLst/>
              </a:prstGeom>
              <a:solidFill>
                <a:srgbClr val="AFB591"/>
              </a:solidFill>
              <a:ln>
                <a:noFill/>
              </a:ln>
            </p:spPr>
            <p:txBody>
              <a:bodyPr/>
              <a:p>
                <a:pPr eaLnBrk="1" hangingPunct="1"/>
                <a:endParaRPr lang="zh-CN" altLang="zh-CN" sz="2800"/>
              </a:p>
            </p:txBody>
          </p:sp>
        </p:grpSp>
        <p:grpSp>
          <p:nvGrpSpPr>
            <p:cNvPr id="25" name="组合 8"/>
            <p:cNvGrpSpPr/>
            <p:nvPr/>
          </p:nvGrpSpPr>
          <p:grpSpPr>
            <a:xfrm>
              <a:off x="8177" y="4361"/>
              <a:ext cx="246" cy="1108"/>
              <a:chOff x="5192289" y="2768178"/>
              <a:chExt cx="155972" cy="703660"/>
            </a:xfrm>
          </p:grpSpPr>
          <p:sp>
            <p:nvSpPr>
              <p:cNvPr id="156" name="Rectangle 16"/>
              <p:cNvSpPr>
                <a:spLocks noChangeArrowheads="1"/>
              </p:cNvSpPr>
              <p:nvPr/>
            </p:nvSpPr>
            <p:spPr bwMode="auto">
              <a:xfrm>
                <a:off x="5262536" y="2924150"/>
                <a:ext cx="15478" cy="547688"/>
              </a:xfrm>
              <a:prstGeom prst="rect">
                <a:avLst/>
              </a:prstGeom>
              <a:solidFill>
                <a:sysClr val="windowText" lastClr="000000">
                  <a:lumMod val="50000"/>
                  <a:lumOff val="50000"/>
                </a:sysClr>
              </a:solidFill>
              <a:ln>
                <a:noFill/>
              </a:ln>
            </p:spPr>
            <p:txBody>
              <a:bodyPr/>
              <a:p>
                <a:pPr eaLnBrk="1" hangingPunct="1"/>
                <a:endParaRPr lang="zh-CN" altLang="zh-CN" sz="2800"/>
              </a:p>
            </p:txBody>
          </p:sp>
          <p:sp>
            <p:nvSpPr>
              <p:cNvPr id="159" name="Oval 19"/>
              <p:cNvSpPr>
                <a:spLocks noChangeArrowheads="1"/>
              </p:cNvSpPr>
              <p:nvPr/>
            </p:nvSpPr>
            <p:spPr bwMode="auto">
              <a:xfrm>
                <a:off x="5192289" y="2768178"/>
                <a:ext cx="155972" cy="155972"/>
              </a:xfrm>
              <a:prstGeom prst="ellipse">
                <a:avLst/>
              </a:prstGeom>
              <a:solidFill>
                <a:srgbClr val="B9945B"/>
              </a:solidFill>
              <a:ln>
                <a:noFill/>
              </a:ln>
            </p:spPr>
            <p:txBody>
              <a:bodyPr/>
              <a:p>
                <a:pPr eaLnBrk="1" hangingPunct="1"/>
                <a:endParaRPr lang="zh-CN" altLang="zh-CN" sz="2800"/>
              </a:p>
            </p:txBody>
          </p:sp>
        </p:grpSp>
        <p:grpSp>
          <p:nvGrpSpPr>
            <p:cNvPr id="26" name="组合 10"/>
            <p:cNvGrpSpPr/>
            <p:nvPr/>
          </p:nvGrpSpPr>
          <p:grpSpPr>
            <a:xfrm>
              <a:off x="9874" y="3498"/>
              <a:ext cx="246" cy="1108"/>
              <a:chOff x="6269755" y="2220491"/>
              <a:chExt cx="155972" cy="703659"/>
            </a:xfrm>
          </p:grpSpPr>
          <p:sp>
            <p:nvSpPr>
              <p:cNvPr id="162" name="Rectangle 267"/>
              <p:cNvSpPr>
                <a:spLocks noChangeArrowheads="1"/>
              </p:cNvSpPr>
              <p:nvPr/>
            </p:nvSpPr>
            <p:spPr bwMode="auto">
              <a:xfrm>
                <a:off x="6340002" y="2220491"/>
                <a:ext cx="15478" cy="626269"/>
              </a:xfrm>
              <a:prstGeom prst="rect">
                <a:avLst/>
              </a:prstGeom>
              <a:solidFill>
                <a:sysClr val="windowText" lastClr="000000">
                  <a:lumMod val="50000"/>
                  <a:lumOff val="50000"/>
                </a:sysClr>
              </a:solidFill>
              <a:ln>
                <a:noFill/>
              </a:ln>
            </p:spPr>
            <p:txBody>
              <a:bodyPr/>
              <a:p>
                <a:pPr eaLnBrk="1" hangingPunct="1"/>
                <a:endParaRPr lang="zh-CN" altLang="zh-CN" sz="2800"/>
              </a:p>
            </p:txBody>
          </p:sp>
          <p:sp>
            <p:nvSpPr>
              <p:cNvPr id="163" name="Oval 268"/>
              <p:cNvSpPr>
                <a:spLocks noChangeArrowheads="1"/>
              </p:cNvSpPr>
              <p:nvPr/>
            </p:nvSpPr>
            <p:spPr bwMode="auto">
              <a:xfrm>
                <a:off x="6269755" y="2768178"/>
                <a:ext cx="155972" cy="155972"/>
              </a:xfrm>
              <a:prstGeom prst="ellipse">
                <a:avLst/>
              </a:prstGeom>
              <a:solidFill>
                <a:srgbClr val="AFB591"/>
              </a:solidFill>
              <a:ln>
                <a:noFill/>
              </a:ln>
            </p:spPr>
            <p:txBody>
              <a:bodyPr/>
              <a:p>
                <a:pPr eaLnBrk="1" hangingPunct="1"/>
                <a:endParaRPr lang="zh-CN" altLang="zh-CN" sz="2800"/>
              </a:p>
            </p:txBody>
          </p:sp>
        </p:grpSp>
        <p:grpSp>
          <p:nvGrpSpPr>
            <p:cNvPr id="27" name="组合 12"/>
            <p:cNvGrpSpPr/>
            <p:nvPr/>
          </p:nvGrpSpPr>
          <p:grpSpPr>
            <a:xfrm>
              <a:off x="12059" y="4361"/>
              <a:ext cx="246" cy="1108"/>
              <a:chOff x="7657280" y="2768178"/>
              <a:chExt cx="155972" cy="703660"/>
            </a:xfrm>
          </p:grpSpPr>
          <p:sp>
            <p:nvSpPr>
              <p:cNvPr id="161" name="Rectangle 266"/>
              <p:cNvSpPr>
                <a:spLocks noChangeArrowheads="1"/>
              </p:cNvSpPr>
              <p:nvPr/>
            </p:nvSpPr>
            <p:spPr bwMode="auto">
              <a:xfrm>
                <a:off x="7727527" y="2924150"/>
                <a:ext cx="15478" cy="547688"/>
              </a:xfrm>
              <a:prstGeom prst="rect">
                <a:avLst/>
              </a:prstGeom>
              <a:solidFill>
                <a:sysClr val="windowText" lastClr="000000">
                  <a:lumMod val="50000"/>
                  <a:lumOff val="50000"/>
                </a:sysClr>
              </a:solidFill>
              <a:ln>
                <a:noFill/>
              </a:ln>
            </p:spPr>
            <p:txBody>
              <a:bodyPr/>
              <a:p>
                <a:pPr eaLnBrk="1" hangingPunct="1"/>
                <a:endParaRPr lang="zh-CN" altLang="zh-CN" sz="2800"/>
              </a:p>
            </p:txBody>
          </p:sp>
          <p:sp>
            <p:nvSpPr>
              <p:cNvPr id="165" name="Oval 270"/>
              <p:cNvSpPr>
                <a:spLocks noChangeArrowheads="1"/>
              </p:cNvSpPr>
              <p:nvPr/>
            </p:nvSpPr>
            <p:spPr bwMode="auto">
              <a:xfrm>
                <a:off x="7657280" y="2768178"/>
                <a:ext cx="155972" cy="155972"/>
              </a:xfrm>
              <a:prstGeom prst="ellipse">
                <a:avLst/>
              </a:prstGeom>
              <a:solidFill>
                <a:srgbClr val="C47546"/>
              </a:solidFill>
              <a:ln>
                <a:noFill/>
              </a:ln>
            </p:spPr>
            <p:txBody>
              <a:bodyPr/>
              <a:p>
                <a:pPr eaLnBrk="1" hangingPunct="1"/>
                <a:endParaRPr lang="zh-CN" altLang="zh-CN" sz="2800"/>
              </a:p>
            </p:txBody>
          </p:sp>
        </p:grpSp>
        <p:grpSp>
          <p:nvGrpSpPr>
            <p:cNvPr id="28" name="组合 3"/>
            <p:cNvGrpSpPr/>
            <p:nvPr/>
          </p:nvGrpSpPr>
          <p:grpSpPr>
            <a:xfrm>
              <a:off x="2503" y="3128"/>
              <a:ext cx="735" cy="739"/>
              <a:chOff x="1589534" y="1985937"/>
              <a:chExt cx="466725" cy="469106"/>
            </a:xfrm>
          </p:grpSpPr>
          <p:sp>
            <p:nvSpPr>
              <p:cNvPr id="153" name="Oval 13"/>
              <p:cNvSpPr>
                <a:spLocks noChangeArrowheads="1"/>
              </p:cNvSpPr>
              <p:nvPr/>
            </p:nvSpPr>
            <p:spPr bwMode="auto">
              <a:xfrm>
                <a:off x="1589534" y="1985937"/>
                <a:ext cx="466725" cy="469106"/>
              </a:xfrm>
              <a:prstGeom prst="ellipse">
                <a:avLst/>
              </a:prstGeom>
              <a:solidFill>
                <a:srgbClr val="918415"/>
              </a:solidFill>
              <a:ln>
                <a:noFill/>
              </a:ln>
            </p:spPr>
            <p:txBody>
              <a:bodyPr/>
              <a:p>
                <a:pPr eaLnBrk="1" hangingPunct="1"/>
                <a:endParaRPr lang="zh-CN" altLang="zh-CN" sz="2800">
                  <a:latin typeface="微软雅黑" panose="020B0503020204020204" charset="-122"/>
                  <a:ea typeface="微软雅黑" panose="020B0503020204020204" charset="-122"/>
                </a:endParaRPr>
              </a:p>
            </p:txBody>
          </p:sp>
          <p:sp>
            <p:nvSpPr>
              <p:cNvPr id="171" name="Rectangle 33"/>
              <p:cNvSpPr>
                <a:spLocks noChangeArrowheads="1"/>
              </p:cNvSpPr>
              <p:nvPr/>
            </p:nvSpPr>
            <p:spPr bwMode="auto">
              <a:xfrm>
                <a:off x="1662540" y="2045644"/>
                <a:ext cx="281167" cy="3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p>
                <a:pPr eaLnBrk="1" hangingPunct="1"/>
                <a:r>
                  <a:rPr lang="id-ID" sz="2800" b="1" dirty="0">
                    <a:solidFill>
                      <a:sysClr val="window" lastClr="FFFFFF"/>
                    </a:solidFill>
                    <a:latin typeface="微软雅黑" panose="020B0503020204020204" charset="-122"/>
                    <a:ea typeface="微软雅黑" panose="020B0503020204020204" charset="-122"/>
                  </a:rPr>
                  <a:t>1</a:t>
                </a:r>
                <a:endParaRPr lang="id-ID" altLang="zh-CN" sz="2800" b="1" dirty="0">
                  <a:solidFill>
                    <a:sysClr val="window" lastClr="FFFFFF"/>
                  </a:solidFill>
                  <a:latin typeface="微软雅黑" panose="020B0503020204020204" charset="-122"/>
                  <a:ea typeface="微软雅黑" panose="020B0503020204020204" charset="-122"/>
                </a:endParaRPr>
              </a:p>
            </p:txBody>
          </p:sp>
        </p:grpSp>
        <p:grpSp>
          <p:nvGrpSpPr>
            <p:cNvPr id="29" name="组合 7"/>
            <p:cNvGrpSpPr/>
            <p:nvPr/>
          </p:nvGrpSpPr>
          <p:grpSpPr>
            <a:xfrm>
              <a:off x="6158" y="3128"/>
              <a:ext cx="735" cy="739"/>
              <a:chOff x="3910061" y="1985937"/>
              <a:chExt cx="466725" cy="469106"/>
            </a:xfrm>
          </p:grpSpPr>
          <p:sp>
            <p:nvSpPr>
              <p:cNvPr id="170" name="Oval 20"/>
              <p:cNvSpPr>
                <a:spLocks noChangeArrowheads="1"/>
              </p:cNvSpPr>
              <p:nvPr/>
            </p:nvSpPr>
            <p:spPr bwMode="auto">
              <a:xfrm>
                <a:off x="3910061" y="1985937"/>
                <a:ext cx="466725" cy="469106"/>
              </a:xfrm>
              <a:prstGeom prst="ellipse">
                <a:avLst/>
              </a:prstGeom>
              <a:solidFill>
                <a:srgbClr val="AFB591"/>
              </a:solidFill>
              <a:ln>
                <a:noFill/>
              </a:ln>
            </p:spPr>
            <p:txBody>
              <a:bodyPr/>
              <a:p>
                <a:pPr eaLnBrk="1" hangingPunct="1"/>
                <a:endParaRPr lang="zh-CN" altLang="zh-CN" sz="2800">
                  <a:latin typeface="微软雅黑" panose="020B0503020204020204" charset="-122"/>
                  <a:ea typeface="微软雅黑" panose="020B0503020204020204" charset="-122"/>
                </a:endParaRPr>
              </a:p>
            </p:txBody>
          </p:sp>
          <p:sp>
            <p:nvSpPr>
              <p:cNvPr id="172" name="Rectangle 34"/>
              <p:cNvSpPr>
                <a:spLocks noChangeArrowheads="1"/>
              </p:cNvSpPr>
              <p:nvPr/>
            </p:nvSpPr>
            <p:spPr bwMode="auto">
              <a:xfrm>
                <a:off x="3986261" y="2031857"/>
                <a:ext cx="281167" cy="3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p>
                <a:pPr eaLnBrk="1" hangingPunct="1"/>
                <a:r>
                  <a:rPr lang="id-ID" sz="2800" b="1" dirty="0">
                    <a:solidFill>
                      <a:sysClr val="window" lastClr="FFFFFF"/>
                    </a:solidFill>
                    <a:latin typeface="微软雅黑" panose="020B0503020204020204" charset="-122"/>
                    <a:ea typeface="微软雅黑" panose="020B0503020204020204" charset="-122"/>
                  </a:rPr>
                  <a:t>3</a:t>
                </a:r>
                <a:endParaRPr lang="id-ID" altLang="zh-CN" sz="2800" b="1" dirty="0">
                  <a:solidFill>
                    <a:sysClr val="window" lastClr="FFFFFF"/>
                  </a:solidFill>
                  <a:latin typeface="微软雅黑" panose="020B0503020204020204" charset="-122"/>
                  <a:ea typeface="微软雅黑" panose="020B0503020204020204" charset="-122"/>
                </a:endParaRPr>
              </a:p>
            </p:txBody>
          </p:sp>
        </p:grpSp>
        <p:grpSp>
          <p:nvGrpSpPr>
            <p:cNvPr id="30" name="组合 11"/>
            <p:cNvGrpSpPr/>
            <p:nvPr/>
          </p:nvGrpSpPr>
          <p:grpSpPr>
            <a:xfrm>
              <a:off x="9630" y="3128"/>
              <a:ext cx="735" cy="739"/>
              <a:chOff x="6114974" y="1985937"/>
              <a:chExt cx="466725" cy="469106"/>
            </a:xfrm>
          </p:grpSpPr>
          <p:sp>
            <p:nvSpPr>
              <p:cNvPr id="164" name="Oval 269"/>
              <p:cNvSpPr>
                <a:spLocks noChangeArrowheads="1"/>
              </p:cNvSpPr>
              <p:nvPr/>
            </p:nvSpPr>
            <p:spPr bwMode="auto">
              <a:xfrm>
                <a:off x="6114974" y="1985937"/>
                <a:ext cx="466725" cy="469106"/>
              </a:xfrm>
              <a:prstGeom prst="ellipse">
                <a:avLst/>
              </a:prstGeom>
              <a:solidFill>
                <a:srgbClr val="AFB591"/>
              </a:solidFill>
              <a:ln>
                <a:noFill/>
              </a:ln>
            </p:spPr>
            <p:txBody>
              <a:bodyPr/>
              <a:p>
                <a:pPr eaLnBrk="1" hangingPunct="1"/>
                <a:endParaRPr lang="zh-CN" altLang="zh-CN" sz="2800">
                  <a:latin typeface="微软雅黑" panose="020B0503020204020204" charset="-122"/>
                  <a:ea typeface="微软雅黑" panose="020B0503020204020204" charset="-122"/>
                </a:endParaRPr>
              </a:p>
            </p:txBody>
          </p:sp>
          <p:sp>
            <p:nvSpPr>
              <p:cNvPr id="173" name="Rectangle 35"/>
              <p:cNvSpPr>
                <a:spLocks noChangeArrowheads="1"/>
              </p:cNvSpPr>
              <p:nvPr/>
            </p:nvSpPr>
            <p:spPr bwMode="auto">
              <a:xfrm>
                <a:off x="6181649" y="2045644"/>
                <a:ext cx="281167" cy="3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p>
                <a:pPr eaLnBrk="1" hangingPunct="1"/>
                <a:r>
                  <a:rPr lang="id-ID" sz="2800" b="1" dirty="0">
                    <a:solidFill>
                      <a:sysClr val="window" lastClr="FFFFFF"/>
                    </a:solidFill>
                    <a:latin typeface="微软雅黑" panose="020B0503020204020204" charset="-122"/>
                    <a:ea typeface="微软雅黑" panose="020B0503020204020204" charset="-122"/>
                  </a:rPr>
                  <a:t>5</a:t>
                </a:r>
                <a:endParaRPr lang="id-ID" altLang="zh-CN" sz="2800" b="1" dirty="0">
                  <a:solidFill>
                    <a:sysClr val="window" lastClr="FFFFFF"/>
                  </a:solidFill>
                  <a:latin typeface="微软雅黑" panose="020B0503020204020204" charset="-122"/>
                  <a:ea typeface="微软雅黑" panose="020B0503020204020204" charset="-122"/>
                </a:endParaRPr>
              </a:p>
            </p:txBody>
          </p:sp>
        </p:grpSp>
        <p:grpSp>
          <p:nvGrpSpPr>
            <p:cNvPr id="31" name="组合 5"/>
            <p:cNvGrpSpPr/>
            <p:nvPr/>
          </p:nvGrpSpPr>
          <p:grpSpPr>
            <a:xfrm>
              <a:off x="4468" y="5100"/>
              <a:ext cx="735" cy="739"/>
              <a:chOff x="2837483" y="3237285"/>
              <a:chExt cx="466725" cy="469106"/>
            </a:xfrm>
          </p:grpSpPr>
          <p:sp>
            <p:nvSpPr>
              <p:cNvPr id="155" name="Oval 15"/>
              <p:cNvSpPr>
                <a:spLocks noChangeArrowheads="1"/>
              </p:cNvSpPr>
              <p:nvPr/>
            </p:nvSpPr>
            <p:spPr bwMode="auto">
              <a:xfrm>
                <a:off x="2837483" y="3237285"/>
                <a:ext cx="466725" cy="469106"/>
              </a:xfrm>
              <a:prstGeom prst="ellipse">
                <a:avLst/>
              </a:prstGeom>
              <a:solidFill>
                <a:srgbClr val="C47546"/>
              </a:solidFill>
              <a:ln>
                <a:noFill/>
              </a:ln>
            </p:spPr>
            <p:txBody>
              <a:bodyPr/>
              <a:p>
                <a:pPr eaLnBrk="1" hangingPunct="1"/>
                <a:endParaRPr lang="zh-CN" altLang="zh-CN" sz="2800">
                  <a:latin typeface="微软雅黑" panose="020B0503020204020204" charset="-122"/>
                  <a:ea typeface="微软雅黑" panose="020B0503020204020204" charset="-122"/>
                </a:endParaRPr>
              </a:p>
            </p:txBody>
          </p:sp>
          <p:sp>
            <p:nvSpPr>
              <p:cNvPr id="175" name="Rectangle 37"/>
              <p:cNvSpPr>
                <a:spLocks noChangeArrowheads="1"/>
              </p:cNvSpPr>
              <p:nvPr/>
            </p:nvSpPr>
            <p:spPr bwMode="auto">
              <a:xfrm>
                <a:off x="2904158" y="3269402"/>
                <a:ext cx="281167" cy="3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p>
                <a:pPr eaLnBrk="1" hangingPunct="1"/>
                <a:r>
                  <a:rPr lang="id-ID" sz="2800" b="1" dirty="0">
                    <a:solidFill>
                      <a:sysClr val="window" lastClr="FFFFFF"/>
                    </a:solidFill>
                    <a:latin typeface="微软雅黑" panose="020B0503020204020204" charset="-122"/>
                    <a:ea typeface="微软雅黑" panose="020B0503020204020204" charset="-122"/>
                  </a:rPr>
                  <a:t>2</a:t>
                </a:r>
                <a:endParaRPr lang="id-ID" altLang="zh-CN" sz="2800" b="1" dirty="0">
                  <a:solidFill>
                    <a:sysClr val="window" lastClr="FFFFFF"/>
                  </a:solidFill>
                  <a:latin typeface="微软雅黑" panose="020B0503020204020204" charset="-122"/>
                  <a:ea typeface="微软雅黑" panose="020B0503020204020204" charset="-122"/>
                </a:endParaRPr>
              </a:p>
            </p:txBody>
          </p:sp>
        </p:grpSp>
        <p:grpSp>
          <p:nvGrpSpPr>
            <p:cNvPr id="32" name="组合 9"/>
            <p:cNvGrpSpPr/>
            <p:nvPr/>
          </p:nvGrpSpPr>
          <p:grpSpPr>
            <a:xfrm>
              <a:off x="7933" y="5100"/>
              <a:ext cx="735" cy="739"/>
              <a:chOff x="5037508" y="3237285"/>
              <a:chExt cx="466725" cy="469106"/>
            </a:xfrm>
          </p:grpSpPr>
          <p:sp>
            <p:nvSpPr>
              <p:cNvPr id="160" name="Oval 20"/>
              <p:cNvSpPr>
                <a:spLocks noChangeArrowheads="1"/>
              </p:cNvSpPr>
              <p:nvPr/>
            </p:nvSpPr>
            <p:spPr bwMode="auto">
              <a:xfrm>
                <a:off x="5037508" y="3237285"/>
                <a:ext cx="466725" cy="469106"/>
              </a:xfrm>
              <a:prstGeom prst="ellipse">
                <a:avLst/>
              </a:prstGeom>
              <a:solidFill>
                <a:srgbClr val="B9945B"/>
              </a:solidFill>
              <a:ln>
                <a:noFill/>
              </a:ln>
            </p:spPr>
            <p:txBody>
              <a:bodyPr/>
              <a:p>
                <a:pPr eaLnBrk="1" hangingPunct="1"/>
                <a:endParaRPr lang="zh-CN" altLang="zh-CN" sz="2800">
                  <a:latin typeface="微软雅黑" panose="020B0503020204020204" charset="-122"/>
                  <a:ea typeface="微软雅黑" panose="020B0503020204020204" charset="-122"/>
                </a:endParaRPr>
              </a:p>
            </p:txBody>
          </p:sp>
          <p:sp>
            <p:nvSpPr>
              <p:cNvPr id="176" name="Rectangle 38"/>
              <p:cNvSpPr>
                <a:spLocks noChangeArrowheads="1"/>
              </p:cNvSpPr>
              <p:nvPr/>
            </p:nvSpPr>
            <p:spPr bwMode="auto">
              <a:xfrm>
                <a:off x="5105373" y="3305393"/>
                <a:ext cx="281167" cy="3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p>
                <a:pPr eaLnBrk="1" hangingPunct="1"/>
                <a:r>
                  <a:rPr lang="id-ID" sz="2800" b="1" dirty="0">
                    <a:solidFill>
                      <a:sysClr val="window" lastClr="FFFFFF"/>
                    </a:solidFill>
                    <a:latin typeface="微软雅黑" panose="020B0503020204020204" charset="-122"/>
                    <a:ea typeface="微软雅黑" panose="020B0503020204020204" charset="-122"/>
                  </a:rPr>
                  <a:t>4</a:t>
                </a:r>
                <a:endParaRPr lang="id-ID" altLang="zh-CN" sz="2800" b="1" dirty="0">
                  <a:solidFill>
                    <a:sysClr val="window" lastClr="FFFFFF"/>
                  </a:solidFill>
                  <a:latin typeface="微软雅黑" panose="020B0503020204020204" charset="-122"/>
                  <a:ea typeface="微软雅黑" panose="020B0503020204020204" charset="-122"/>
                </a:endParaRPr>
              </a:p>
            </p:txBody>
          </p:sp>
        </p:grpSp>
        <p:grpSp>
          <p:nvGrpSpPr>
            <p:cNvPr id="33" name="组合 32"/>
            <p:cNvGrpSpPr/>
            <p:nvPr/>
          </p:nvGrpSpPr>
          <p:grpSpPr>
            <a:xfrm>
              <a:off x="11815" y="5100"/>
              <a:ext cx="733" cy="739"/>
              <a:chOff x="7502499" y="3237285"/>
              <a:chExt cx="465534" cy="469106"/>
            </a:xfrm>
          </p:grpSpPr>
          <p:sp>
            <p:nvSpPr>
              <p:cNvPr id="166" name="Oval 271"/>
              <p:cNvSpPr>
                <a:spLocks noChangeArrowheads="1"/>
              </p:cNvSpPr>
              <p:nvPr/>
            </p:nvSpPr>
            <p:spPr bwMode="auto">
              <a:xfrm>
                <a:off x="7502499" y="3237285"/>
                <a:ext cx="465534" cy="469106"/>
              </a:xfrm>
              <a:prstGeom prst="ellipse">
                <a:avLst/>
              </a:prstGeom>
              <a:solidFill>
                <a:srgbClr val="C47546"/>
              </a:solidFill>
              <a:ln>
                <a:noFill/>
              </a:ln>
            </p:spPr>
            <p:txBody>
              <a:bodyPr/>
              <a:p>
                <a:pPr eaLnBrk="1" hangingPunct="1"/>
                <a:endParaRPr lang="zh-CN" altLang="zh-CN" sz="2800">
                  <a:latin typeface="微软雅黑" panose="020B0503020204020204" charset="-122"/>
                  <a:ea typeface="微软雅黑" panose="020B0503020204020204" charset="-122"/>
                </a:endParaRPr>
              </a:p>
            </p:txBody>
          </p:sp>
          <p:sp>
            <p:nvSpPr>
              <p:cNvPr id="177" name="Rectangle 39"/>
              <p:cNvSpPr>
                <a:spLocks noChangeArrowheads="1"/>
              </p:cNvSpPr>
              <p:nvPr/>
            </p:nvSpPr>
            <p:spPr bwMode="auto">
              <a:xfrm>
                <a:off x="7576318" y="3305393"/>
                <a:ext cx="281167" cy="3779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p>
                <a:pPr eaLnBrk="1" hangingPunct="1"/>
                <a:r>
                  <a:rPr lang="id-ID" sz="2800" b="1" dirty="0">
                    <a:solidFill>
                      <a:sysClr val="window" lastClr="FFFFFF"/>
                    </a:solidFill>
                    <a:latin typeface="微软雅黑" panose="020B0503020204020204" charset="-122"/>
                    <a:ea typeface="微软雅黑" panose="020B0503020204020204" charset="-122"/>
                  </a:rPr>
                  <a:t>6</a:t>
                </a:r>
                <a:endParaRPr lang="id-ID" altLang="zh-CN" sz="2800" b="1" dirty="0">
                  <a:solidFill>
                    <a:sysClr val="window" lastClr="FFFFFF"/>
                  </a:solidFill>
                  <a:latin typeface="微软雅黑" panose="020B0503020204020204" charset="-122"/>
                  <a:ea typeface="微软雅黑" panose="020B0503020204020204" charset="-122"/>
                </a:endParaRPr>
              </a:p>
            </p:txBody>
          </p:sp>
        </p:grpSp>
        <p:sp>
          <p:nvSpPr>
            <p:cNvPr id="34" name="TextBox 33"/>
            <p:cNvSpPr txBox="1"/>
            <p:nvPr/>
          </p:nvSpPr>
          <p:spPr>
            <a:xfrm>
              <a:off x="1931" y="2193"/>
              <a:ext cx="1964" cy="843"/>
            </a:xfrm>
            <a:prstGeom prst="rect">
              <a:avLst/>
            </a:prstGeom>
            <a:noFill/>
          </p:spPr>
          <p:txBody>
            <a:bodyPr wrap="square" rtlCol="0">
              <a:spAutoFit/>
            </a:bodyPr>
            <a:p>
              <a:pPr algn="ctr"/>
              <a:r>
                <a:rPr lang="zh-CN" altLang="en-US" sz="2000" b="1" dirty="0">
                  <a:solidFill>
                    <a:sysClr val="windowText" lastClr="000000">
                      <a:lumMod val="75000"/>
                      <a:lumOff val="25000"/>
                    </a:sysClr>
                  </a:solidFill>
                  <a:latin typeface="微软雅黑" panose="020B0503020204020204" charset="-122"/>
                  <a:ea typeface="微软雅黑" panose="020B0503020204020204" charset="-122"/>
                </a:rPr>
                <a:t>霜降后</a:t>
              </a:r>
              <a:endParaRPr lang="zh-CN" altLang="en-US" sz="2000" b="1" dirty="0">
                <a:solidFill>
                  <a:sysClr val="windowText" lastClr="000000">
                    <a:lumMod val="75000"/>
                    <a:lumOff val="25000"/>
                  </a:sysClr>
                </a:solidFill>
                <a:latin typeface="微软雅黑" panose="020B0503020204020204" charset="-122"/>
                <a:ea typeface="微软雅黑" panose="020B0503020204020204" charset="-122"/>
              </a:endParaRPr>
            </a:p>
            <a:p>
              <a:pPr algn="ctr"/>
              <a:r>
                <a:rPr lang="zh-CN" altLang="en-US" sz="2000" b="1" dirty="0">
                  <a:solidFill>
                    <a:sysClr val="windowText" lastClr="000000">
                      <a:lumMod val="75000"/>
                      <a:lumOff val="25000"/>
                    </a:sysClr>
                  </a:solidFill>
                  <a:latin typeface="微软雅黑" panose="020B0503020204020204" charset="-122"/>
                  <a:ea typeface="微软雅黑" panose="020B0503020204020204" charset="-122"/>
                </a:rPr>
                <a:t>人工采摘</a:t>
              </a:r>
              <a:endParaRPr lang="zh-CN" altLang="en-US" sz="2000" b="1" dirty="0">
                <a:solidFill>
                  <a:sysClr val="windowText" lastClr="000000">
                    <a:lumMod val="75000"/>
                    <a:lumOff val="25000"/>
                  </a:sysClr>
                </a:solidFill>
                <a:latin typeface="微软雅黑" panose="020B0503020204020204" charset="-122"/>
                <a:ea typeface="微软雅黑" panose="020B0503020204020204" charset="-122"/>
              </a:endParaRPr>
            </a:p>
          </p:txBody>
        </p:sp>
        <p:sp>
          <p:nvSpPr>
            <p:cNvPr id="36" name="TextBox 35"/>
            <p:cNvSpPr txBox="1"/>
            <p:nvPr/>
          </p:nvSpPr>
          <p:spPr>
            <a:xfrm>
              <a:off x="5279" y="2377"/>
              <a:ext cx="2463" cy="476"/>
            </a:xfrm>
            <a:prstGeom prst="rect">
              <a:avLst/>
            </a:prstGeom>
            <a:noFill/>
          </p:spPr>
          <p:txBody>
            <a:bodyPr wrap="square" rtlCol="0">
              <a:spAutoFit/>
            </a:bodyPr>
            <a:p>
              <a:pPr lvl="0" algn="ctr">
                <a:buClrTx/>
                <a:buSzTx/>
                <a:buFontTx/>
              </a:pPr>
              <a:r>
                <a:rPr lang="zh-CN" altLang="en-US" sz="2000" b="1" dirty="0">
                  <a:solidFill>
                    <a:sysClr val="windowText" lastClr="000000">
                      <a:lumMod val="75000"/>
                      <a:lumOff val="25000"/>
                    </a:sysClr>
                  </a:solidFill>
                  <a:latin typeface="微软雅黑" panose="020B0503020204020204" charset="-122"/>
                  <a:ea typeface="微软雅黑" panose="020B0503020204020204" charset="-122"/>
                  <a:sym typeface="+mn-ea"/>
                </a:rPr>
                <a:t>剥壳筛选茶籽</a:t>
              </a:r>
              <a:endParaRPr lang="zh-CN" altLang="en-US" sz="2000" b="1" dirty="0">
                <a:solidFill>
                  <a:sysClr val="windowText" lastClr="000000">
                    <a:lumMod val="75000"/>
                    <a:lumOff val="25000"/>
                  </a:sysClr>
                </a:solidFill>
                <a:latin typeface="微软雅黑" panose="020B0503020204020204" charset="-122"/>
                <a:ea typeface="微软雅黑" panose="020B0503020204020204" charset="-122"/>
                <a:sym typeface="+mn-ea"/>
              </a:endParaRPr>
            </a:p>
          </p:txBody>
        </p:sp>
        <p:sp>
          <p:nvSpPr>
            <p:cNvPr id="38" name="TextBox 37"/>
            <p:cNvSpPr txBox="1"/>
            <p:nvPr/>
          </p:nvSpPr>
          <p:spPr>
            <a:xfrm>
              <a:off x="9126" y="2377"/>
              <a:ext cx="1745" cy="476"/>
            </a:xfrm>
            <a:prstGeom prst="rect">
              <a:avLst/>
            </a:prstGeom>
            <a:noFill/>
          </p:spPr>
          <p:txBody>
            <a:bodyPr wrap="square" rtlCol="0">
              <a:spAutoFit/>
            </a:bodyPr>
            <a:p>
              <a:pPr lvl="0" algn="ctr">
                <a:buClrTx/>
                <a:buSzTx/>
                <a:buFontTx/>
              </a:pPr>
              <a:r>
                <a:rPr lang="zh-CN" altLang="en-US" sz="2000" b="1" dirty="0">
                  <a:solidFill>
                    <a:sysClr val="windowText" lastClr="000000">
                      <a:lumMod val="75000"/>
                      <a:lumOff val="25000"/>
                    </a:sysClr>
                  </a:solidFill>
                  <a:latin typeface="微软雅黑" panose="020B0503020204020204" charset="-122"/>
                  <a:ea typeface="微软雅黑" panose="020B0503020204020204" charset="-122"/>
                  <a:sym typeface="+mn-ea"/>
                </a:rPr>
                <a:t>自然沉降</a:t>
              </a:r>
              <a:endParaRPr lang="zh-CN" altLang="en-US" sz="2000" b="1" dirty="0">
                <a:solidFill>
                  <a:sysClr val="windowText" lastClr="000000">
                    <a:lumMod val="75000"/>
                    <a:lumOff val="25000"/>
                  </a:sysClr>
                </a:solidFill>
                <a:latin typeface="微软雅黑" panose="020B0503020204020204" charset="-122"/>
                <a:ea typeface="微软雅黑" panose="020B0503020204020204" charset="-122"/>
                <a:sym typeface="+mn-ea"/>
              </a:endParaRPr>
            </a:p>
          </p:txBody>
        </p:sp>
        <p:sp>
          <p:nvSpPr>
            <p:cNvPr id="40" name="TextBox 39"/>
            <p:cNvSpPr txBox="1"/>
            <p:nvPr/>
          </p:nvSpPr>
          <p:spPr>
            <a:xfrm>
              <a:off x="3963" y="6118"/>
              <a:ext cx="1745" cy="476"/>
            </a:xfrm>
            <a:prstGeom prst="rect">
              <a:avLst/>
            </a:prstGeom>
            <a:noFill/>
          </p:spPr>
          <p:txBody>
            <a:bodyPr wrap="square" rtlCol="0">
              <a:spAutoFit/>
            </a:bodyPr>
            <a:p>
              <a:pPr lvl="0" algn="ctr">
                <a:buClrTx/>
                <a:buSzTx/>
                <a:buFontTx/>
              </a:pPr>
              <a:r>
                <a:rPr lang="zh-CN" altLang="en-US" sz="2000" b="1" dirty="0">
                  <a:solidFill>
                    <a:sysClr val="windowText" lastClr="000000">
                      <a:lumMod val="75000"/>
                      <a:lumOff val="25000"/>
                    </a:sysClr>
                  </a:solidFill>
                  <a:latin typeface="微软雅黑" panose="020B0503020204020204" charset="-122"/>
                  <a:ea typeface="微软雅黑" panose="020B0503020204020204" charset="-122"/>
                  <a:sym typeface="+mn-ea"/>
                </a:rPr>
                <a:t>冷风暴蒲</a:t>
              </a:r>
              <a:endParaRPr lang="zh-CN" altLang="en-US" sz="2000" b="1" dirty="0">
                <a:solidFill>
                  <a:sysClr val="windowText" lastClr="000000">
                    <a:lumMod val="75000"/>
                    <a:lumOff val="25000"/>
                  </a:sysClr>
                </a:solidFill>
                <a:latin typeface="微软雅黑" panose="020B0503020204020204" charset="-122"/>
                <a:ea typeface="微软雅黑" panose="020B0503020204020204" charset="-122"/>
                <a:sym typeface="+mn-ea"/>
              </a:endParaRPr>
            </a:p>
          </p:txBody>
        </p:sp>
        <p:sp>
          <p:nvSpPr>
            <p:cNvPr id="42" name="TextBox 41"/>
            <p:cNvSpPr txBox="1"/>
            <p:nvPr/>
          </p:nvSpPr>
          <p:spPr>
            <a:xfrm>
              <a:off x="7389" y="6118"/>
              <a:ext cx="1745" cy="476"/>
            </a:xfrm>
            <a:prstGeom prst="rect">
              <a:avLst/>
            </a:prstGeom>
            <a:noFill/>
          </p:spPr>
          <p:txBody>
            <a:bodyPr wrap="square" rtlCol="0">
              <a:spAutoFit/>
            </a:bodyPr>
            <a:p>
              <a:pPr lvl="0" algn="ctr">
                <a:buClrTx/>
                <a:buSzTx/>
                <a:buFontTx/>
              </a:pPr>
              <a:r>
                <a:rPr lang="zh-CN" altLang="en-US" sz="2000" b="1" dirty="0">
                  <a:solidFill>
                    <a:sysClr val="windowText" lastClr="000000">
                      <a:lumMod val="75000"/>
                      <a:lumOff val="25000"/>
                    </a:sysClr>
                  </a:solidFill>
                  <a:latin typeface="微软雅黑" panose="020B0503020204020204" charset="-122"/>
                  <a:ea typeface="微软雅黑" panose="020B0503020204020204" charset="-122"/>
                  <a:sym typeface="+mn-ea"/>
                </a:rPr>
                <a:t>低温冷榨</a:t>
              </a:r>
              <a:endParaRPr lang="zh-CN" altLang="en-US" sz="2000" b="1" dirty="0">
                <a:solidFill>
                  <a:sysClr val="windowText" lastClr="000000">
                    <a:lumMod val="75000"/>
                    <a:lumOff val="25000"/>
                  </a:sysClr>
                </a:solidFill>
                <a:latin typeface="微软雅黑" panose="020B0503020204020204" charset="-122"/>
                <a:ea typeface="微软雅黑" panose="020B0503020204020204" charset="-122"/>
                <a:sym typeface="+mn-ea"/>
              </a:endParaRPr>
            </a:p>
          </p:txBody>
        </p:sp>
        <p:sp>
          <p:nvSpPr>
            <p:cNvPr id="44" name="TextBox 43"/>
            <p:cNvSpPr txBox="1"/>
            <p:nvPr/>
          </p:nvSpPr>
          <p:spPr>
            <a:xfrm>
              <a:off x="11280" y="6118"/>
              <a:ext cx="1745" cy="476"/>
            </a:xfrm>
            <a:prstGeom prst="rect">
              <a:avLst/>
            </a:prstGeom>
            <a:noFill/>
          </p:spPr>
          <p:txBody>
            <a:bodyPr wrap="square" rtlCol="0">
              <a:spAutoFit/>
            </a:bodyPr>
            <a:p>
              <a:pPr lvl="0" algn="ctr">
                <a:buClrTx/>
                <a:buSzTx/>
                <a:buFontTx/>
              </a:pPr>
              <a:r>
                <a:rPr lang="zh-CN" altLang="en-US" sz="2000" b="1" dirty="0">
                  <a:solidFill>
                    <a:sysClr val="windowText" lastClr="000000">
                      <a:lumMod val="75000"/>
                      <a:lumOff val="25000"/>
                    </a:sysClr>
                  </a:solidFill>
                  <a:latin typeface="微软雅黑" panose="020B0503020204020204" charset="-122"/>
                  <a:ea typeface="微软雅黑" panose="020B0503020204020204" charset="-122"/>
                  <a:sym typeface="+mn-ea"/>
                </a:rPr>
                <a:t>充氮保鲜</a:t>
              </a:r>
              <a:endParaRPr lang="zh-CN" altLang="en-US" sz="2000" b="1" dirty="0">
                <a:solidFill>
                  <a:sysClr val="windowText" lastClr="000000">
                    <a:lumMod val="75000"/>
                    <a:lumOff val="25000"/>
                  </a:sysClr>
                </a:solidFill>
                <a:latin typeface="微软雅黑" panose="020B0503020204020204" charset="-122"/>
                <a:ea typeface="微软雅黑" panose="020B0503020204020204" charset="-122"/>
                <a:sym typeface="+mn-ea"/>
              </a:endParaRPr>
            </a:p>
          </p:txBody>
        </p:sp>
      </p:grpSp>
      <p:sp>
        <p:nvSpPr>
          <p:cNvPr id="43" name="文本框 42"/>
          <p:cNvSpPr txBox="1"/>
          <p:nvPr/>
        </p:nvSpPr>
        <p:spPr>
          <a:xfrm>
            <a:off x="3463925" y="1102360"/>
            <a:ext cx="5010785" cy="1014730"/>
          </a:xfrm>
          <a:prstGeom prst="rect">
            <a:avLst/>
          </a:prstGeom>
          <a:noFill/>
        </p:spPr>
        <p:txBody>
          <a:bodyPr wrap="square" rtlCol="0" anchor="t">
            <a:spAutoFit/>
          </a:bodyPr>
          <a:p>
            <a:pPr algn="ctr">
              <a:lnSpc>
                <a:spcPct val="150000"/>
              </a:lnSpc>
            </a:pPr>
            <a:r>
              <a:rPr lang="zh-CN" altLang="en-US" sz="2000" b="1">
                <a:solidFill>
                  <a:schemeClr val="accent1">
                    <a:lumMod val="75000"/>
                  </a:schemeClr>
                </a:solidFill>
              </a:rPr>
              <a:t>好的原料不需要高科技含量的生产设备，</a:t>
            </a:r>
            <a:endParaRPr lang="zh-CN" altLang="en-US" sz="2000" b="1">
              <a:solidFill>
                <a:schemeClr val="accent1">
                  <a:lumMod val="75000"/>
                </a:schemeClr>
              </a:solidFill>
            </a:endParaRPr>
          </a:p>
          <a:p>
            <a:pPr algn="ctr">
              <a:lnSpc>
                <a:spcPct val="150000"/>
              </a:lnSpc>
            </a:pPr>
            <a:r>
              <a:rPr lang="zh-CN" altLang="en-US" sz="2000" b="1">
                <a:solidFill>
                  <a:schemeClr val="accent1">
                    <a:lumMod val="75000"/>
                  </a:schemeClr>
                </a:solidFill>
              </a:rPr>
              <a:t>也能制作出最好的茶油。</a:t>
            </a:r>
            <a:endParaRPr lang="zh-CN" altLang="en-US" sz="2000" b="1">
              <a:solidFill>
                <a:schemeClr val="accent1">
                  <a:lumMod val="75000"/>
                </a:schemeClr>
              </a:solidFill>
            </a:endParaRPr>
          </a:p>
        </p:txBody>
      </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87680" y="447202"/>
            <a:ext cx="2804160" cy="3051376"/>
          </a:xfrm>
          <a:prstGeom prst="rect">
            <a:avLst/>
          </a:prstGeom>
          <a:blipFill rotWithShape="1">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21" name="矩形 20"/>
          <p:cNvSpPr/>
          <p:nvPr/>
        </p:nvSpPr>
        <p:spPr>
          <a:xfrm>
            <a:off x="3291840" y="447202"/>
            <a:ext cx="2804160" cy="3051376"/>
          </a:xfrm>
          <a:prstGeom prst="rect">
            <a:avLst/>
          </a:prstGeom>
          <a:solidFill>
            <a:srgbClr val="4D3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22" name="矩形 21"/>
          <p:cNvSpPr/>
          <p:nvPr/>
        </p:nvSpPr>
        <p:spPr>
          <a:xfrm>
            <a:off x="487680" y="3498578"/>
            <a:ext cx="2804160" cy="3051376"/>
          </a:xfrm>
          <a:prstGeom prst="rect">
            <a:avLst/>
          </a:prstGeom>
          <a:solidFill>
            <a:srgbClr val="4D3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23" name="矩形 22"/>
          <p:cNvSpPr/>
          <p:nvPr/>
        </p:nvSpPr>
        <p:spPr>
          <a:xfrm>
            <a:off x="3291840" y="3498578"/>
            <a:ext cx="2804160" cy="3051376"/>
          </a:xfrm>
          <a:prstGeom prst="rect">
            <a:avLst/>
          </a:prstGeom>
          <a:blipFill rotWithShape="1">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微软雅黑" panose="020B0503020204020204" charset="-122"/>
            </a:endParaRPr>
          </a:p>
        </p:txBody>
      </p:sp>
      <p:sp>
        <p:nvSpPr>
          <p:cNvPr id="9" name="TextBox 4"/>
          <p:cNvSpPr txBox="1"/>
          <p:nvPr/>
        </p:nvSpPr>
        <p:spPr>
          <a:xfrm>
            <a:off x="3493135" y="681355"/>
            <a:ext cx="2401570" cy="2654300"/>
          </a:xfrm>
          <a:prstGeom prst="rect">
            <a:avLst/>
          </a:prstGeom>
          <a:noFill/>
        </p:spPr>
        <p:txBody>
          <a:bodyPr wrap="square" lIns="0" tIns="0" rIns="0" bIns="0" rtlCol="0">
            <a:spAutoFit/>
            <a:scene3d>
              <a:camera prst="orthographicFront">
                <a:rot lat="0" lon="0" rev="0"/>
              </a:camera>
              <a:lightRig rig="threePt" dir="t"/>
            </a:scene3d>
          </a:bodyPr>
          <a:lstStyle/>
          <a:p>
            <a:pPr algn="l">
              <a:lnSpc>
                <a:spcPct val="120000"/>
              </a:lnSpc>
            </a:pPr>
            <a:r>
              <a:rPr lang="en-US" altLang="zh-CN" sz="1600">
                <a:ln w="0">
                  <a:noFill/>
                </a:ln>
                <a:solidFill>
                  <a:srgbClr val="FFFFFF">
                    <a:alpha val="100000"/>
                  </a:srgbClr>
                </a:solidFill>
                <a:latin typeface="微软雅黑" panose="020B0503020204020204" charset="-122"/>
                <a:ea typeface="微软雅黑" panose="020B0503020204020204" charset="-122"/>
                <a:sym typeface="微软雅黑" panose="020B0503020204020204" charset="-122"/>
              </a:rPr>
              <a:t>经科学鉴定，山茶油的油酸及亚油酸含量均高于橄榄油。除此这外山茶籽还含特有物质山茶式、茶多酚、皂甙、鞣质，及富含抗氧化剂和具有消炎功效的角鲨烯，角鲨烯与黄酮类物质，对抗癌有着极佳的作用。</a:t>
            </a:r>
            <a:endParaRPr lang="en-US" altLang="zh-CN" sz="1600">
              <a:ln w="0">
                <a:noFill/>
              </a:ln>
              <a:solidFill>
                <a:srgbClr val="FFFFFF">
                  <a:alpha val="100000"/>
                </a:srgbClr>
              </a:solidFill>
              <a:latin typeface="微软雅黑" panose="020B0503020204020204" charset="-122"/>
              <a:ea typeface="微软雅黑" panose="020B0503020204020204" charset="-122"/>
              <a:sym typeface="微软雅黑" panose="020B0503020204020204" charset="-122"/>
            </a:endParaRPr>
          </a:p>
        </p:txBody>
      </p:sp>
      <p:sp>
        <p:nvSpPr>
          <p:cNvPr id="10" name="TextBox 4"/>
          <p:cNvSpPr txBox="1"/>
          <p:nvPr/>
        </p:nvSpPr>
        <p:spPr>
          <a:xfrm>
            <a:off x="701040" y="3992245"/>
            <a:ext cx="2376805" cy="2064385"/>
          </a:xfrm>
          <a:prstGeom prst="rect">
            <a:avLst/>
          </a:prstGeom>
          <a:noFill/>
        </p:spPr>
        <p:txBody>
          <a:bodyPr wrap="square" lIns="0" tIns="0" rIns="0" bIns="0" rtlCol="0">
            <a:spAutoFit/>
            <a:scene3d>
              <a:camera prst="orthographicFront">
                <a:rot lat="0" lon="0" rev="0"/>
              </a:camera>
              <a:lightRig rig="threePt" dir="t"/>
            </a:scene3d>
          </a:bodyPr>
          <a:lstStyle/>
          <a:p>
            <a:pPr algn="l">
              <a:lnSpc>
                <a:spcPct val="120000"/>
              </a:lnSpc>
            </a:pPr>
            <a:r>
              <a:rPr lang="en-US" altLang="zh-CN" sz="1600">
                <a:ln w="0">
                  <a:noFill/>
                </a:ln>
                <a:solidFill>
                  <a:srgbClr val="FFFFFF">
                    <a:alpha val="100000"/>
                  </a:srgbClr>
                </a:solidFill>
                <a:latin typeface="微软雅黑" panose="020B0503020204020204" charset="-122"/>
                <a:ea typeface="微软雅黑" panose="020B0503020204020204" charset="-122"/>
                <a:sym typeface="微软雅黑" panose="020B0503020204020204" charset="-122"/>
              </a:rPr>
              <a:t>山茶油还富含维生素E和钙、铁、锌等微量元素，被医学家和营养学家誉为“生命之花”的锌元素，含量是大豆油的10倍，茶油中所含氨基酸的种类是所有食用油中最多的。</a:t>
            </a:r>
            <a:endParaRPr lang="en-US" altLang="zh-CN" sz="1600">
              <a:ln w="0">
                <a:noFill/>
              </a:ln>
              <a:solidFill>
                <a:srgbClr val="FFFFFF">
                  <a:alpha val="100000"/>
                </a:srgbClr>
              </a:solidFill>
              <a:latin typeface="微软雅黑" panose="020B0503020204020204" charset="-122"/>
              <a:ea typeface="微软雅黑" panose="020B0503020204020204" charset="-122"/>
              <a:sym typeface="微软雅黑" panose="020B0503020204020204" charset="-122"/>
            </a:endParaRPr>
          </a:p>
        </p:txBody>
      </p:sp>
      <p:sp>
        <p:nvSpPr>
          <p:cNvPr id="26" name="文本框 25"/>
          <p:cNvSpPr txBox="1"/>
          <p:nvPr/>
        </p:nvSpPr>
        <p:spPr>
          <a:xfrm>
            <a:off x="8742146" y="1026375"/>
            <a:ext cx="894080" cy="521970"/>
          </a:xfrm>
          <a:prstGeom prst="rect">
            <a:avLst/>
          </a:prstGeom>
        </p:spPr>
        <p:txBody>
          <a:bodyPr wrap="none">
            <a:spAutoFit/>
          </a:bodyPr>
          <a:lstStyle>
            <a:defPPr>
              <a:defRPr lang="zh-CN"/>
            </a:defPPr>
            <a:lvl1pPr lvl="0" algn="ctr">
              <a:defRPr sz="4800">
                <a:solidFill>
                  <a:prstClr val="white"/>
                </a:solidFill>
                <a:latin typeface="方正大标宋_GBK" panose="03000509000000000000" pitchFamily="65" charset="-122"/>
                <a:ea typeface="方正大标宋_GBK" panose="03000509000000000000" pitchFamily="65" charset="-122"/>
                <a:cs typeface="+mn-ea"/>
              </a:defRPr>
            </a:lvl1pPr>
          </a:lstStyle>
          <a:p>
            <a:pPr algn="ctr"/>
            <a:r>
              <a:rPr lang="zh-CN" altLang="en-US" sz="2800" b="1" dirty="0">
                <a:solidFill>
                  <a:srgbClr val="4D3B2B"/>
                </a:solidFill>
                <a:latin typeface="微软雅黑" panose="020B0503020204020204" charset="-122"/>
                <a:ea typeface="微软雅黑" panose="020B0503020204020204" charset="-122"/>
                <a:sym typeface="微软雅黑" panose="020B0503020204020204" charset="-122"/>
              </a:rPr>
              <a:t>产品</a:t>
            </a:r>
            <a:endParaRPr lang="zh-CN" altLang="en-US" sz="2800" b="1" dirty="0">
              <a:solidFill>
                <a:srgbClr val="4D3B2B"/>
              </a:solidFill>
              <a:latin typeface="微软雅黑" panose="020B0503020204020204" charset="-122"/>
              <a:ea typeface="微软雅黑" panose="020B0503020204020204" charset="-122"/>
              <a:sym typeface="微软雅黑" panose="020B0503020204020204" charset="-122"/>
            </a:endParaRPr>
          </a:p>
        </p:txBody>
      </p:sp>
      <p:pic>
        <p:nvPicPr>
          <p:cNvPr id="3" name="图片 2" descr="主图-山茶油-2"/>
          <p:cNvPicPr>
            <a:picLocks noChangeAspect="1"/>
          </p:cNvPicPr>
          <p:nvPr/>
        </p:nvPicPr>
        <p:blipFill>
          <a:blip r:embed="rId3"/>
          <a:stretch>
            <a:fillRect/>
          </a:stretch>
        </p:blipFill>
        <p:spPr>
          <a:xfrm>
            <a:off x="6772910" y="1718310"/>
            <a:ext cx="4831715" cy="483171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tags/tag1.xml><?xml version="1.0" encoding="utf-8"?>
<p:tagLst xmlns:p="http://schemas.openxmlformats.org/presentationml/2006/main">
  <p:tag name="PA" val="v3.1.0"/>
</p:tagLst>
</file>

<file path=ppt/tags/tag2.xml><?xml version="1.0" encoding="utf-8"?>
<p:tagLst xmlns:p="http://schemas.openxmlformats.org/presentationml/2006/main">
  <p:tag name="PA" val="v3.1.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245">
      <a:dk1>
        <a:sysClr val="windowText" lastClr="000000"/>
      </a:dk1>
      <a:lt1>
        <a:sysClr val="window" lastClr="FFFFFF"/>
      </a:lt1>
      <a:dk2>
        <a:srgbClr val="44546A"/>
      </a:dk2>
      <a:lt2>
        <a:srgbClr val="E7E6E6"/>
      </a:lt2>
      <a:accent1>
        <a:srgbClr val="8C7244"/>
      </a:accent1>
      <a:accent2>
        <a:srgbClr val="1D2744"/>
      </a:accent2>
      <a:accent3>
        <a:srgbClr val="8C7244"/>
      </a:accent3>
      <a:accent4>
        <a:srgbClr val="1D2744"/>
      </a:accent4>
      <a:accent5>
        <a:srgbClr val="8C7244"/>
      </a:accent5>
      <a:accent6>
        <a:srgbClr val="1D2744"/>
      </a:accent6>
      <a:hlink>
        <a:srgbClr val="8C7244"/>
      </a:hlink>
      <a:folHlink>
        <a:srgbClr val="1D2744"/>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rgbClr val="1F1F1F"/>
      </a:dk1>
      <a:lt1>
        <a:srgbClr val="FFFFFF"/>
      </a:lt1>
      <a:dk2>
        <a:srgbClr val="7F7F7F"/>
      </a:dk2>
      <a:lt2>
        <a:srgbClr val="D8D8D8"/>
      </a:lt2>
      <a:accent1>
        <a:srgbClr val="A67A4E"/>
      </a:accent1>
      <a:accent2>
        <a:srgbClr val="5A5A5A"/>
      </a:accent2>
      <a:accent3>
        <a:srgbClr val="EDD79A"/>
      </a:accent3>
      <a:accent4>
        <a:srgbClr val="5DABA8"/>
      </a:accent4>
      <a:accent5>
        <a:srgbClr val="ABCE2C"/>
      </a:accent5>
      <a:accent6>
        <a:srgbClr val="3F3F3F"/>
      </a:accent6>
      <a:hlink>
        <a:srgbClr val="222A35"/>
      </a:hlink>
      <a:folHlink>
        <a:srgbClr val="7F6000"/>
      </a:folHlink>
    </a:clrScheme>
    <a:fontScheme name="Lizzysu-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1672</Words>
  <Application>WPS 演示</Application>
  <PresentationFormat>宽屏</PresentationFormat>
  <Paragraphs>179</Paragraphs>
  <Slides>11</Slides>
  <Notes>10</Notes>
  <HiddenSlides>0</HiddenSlides>
  <MMClips>1</MMClips>
  <ScaleCrop>false</ScaleCrop>
  <HeadingPairs>
    <vt:vector size="6" baseType="variant">
      <vt:variant>
        <vt:lpstr>已用的字体</vt:lpstr>
      </vt:variant>
      <vt:variant>
        <vt:i4>21</vt:i4>
      </vt:variant>
      <vt:variant>
        <vt:lpstr>主题</vt:lpstr>
      </vt:variant>
      <vt:variant>
        <vt:i4>4</vt:i4>
      </vt:variant>
      <vt:variant>
        <vt:lpstr>幻灯片标题</vt:lpstr>
      </vt:variant>
      <vt:variant>
        <vt:i4>11</vt:i4>
      </vt:variant>
    </vt:vector>
  </HeadingPairs>
  <TitlesOfParts>
    <vt:vector size="36" baseType="lpstr">
      <vt:lpstr>Arial</vt:lpstr>
      <vt:lpstr>宋体</vt:lpstr>
      <vt:lpstr>Wingdings</vt:lpstr>
      <vt:lpstr>方正小标宋简体</vt:lpstr>
      <vt:lpstr>微软雅黑</vt:lpstr>
      <vt:lpstr>Arial Unicode MS</vt:lpstr>
      <vt:lpstr>Impact</vt:lpstr>
      <vt:lpstr>Verdana</vt:lpstr>
      <vt:lpstr>Bodoni Bd BT</vt:lpstr>
      <vt:lpstr>Bodoni MT</vt:lpstr>
      <vt:lpstr>方正姚体</vt:lpstr>
      <vt:lpstr>Franklin Gothic Book</vt:lpstr>
      <vt:lpstr>Cambria Math</vt:lpstr>
      <vt:lpstr>方正大标宋_GBK</vt:lpstr>
      <vt:lpstr>方正榜书行简体</vt:lpstr>
      <vt:lpstr>Calibri</vt:lpstr>
      <vt:lpstr>Helvetica</vt:lpstr>
      <vt:lpstr>等线</vt:lpstr>
      <vt:lpstr>Arial Unicode MS</vt:lpstr>
      <vt:lpstr>等线 Light</vt:lpstr>
      <vt:lpstr>Calibri Light</vt:lpstr>
      <vt:lpstr>Office 主题​​</vt:lpstr>
      <vt:lpstr>1_自定义设计方案</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熊猫办公</dc:title>
  <dc:creator/>
  <cp:lastModifiedBy>瑾</cp:lastModifiedBy>
  <cp:revision>6</cp:revision>
  <dcterms:created xsi:type="dcterms:W3CDTF">2021-10-13T07:06:00Z</dcterms:created>
  <dcterms:modified xsi:type="dcterms:W3CDTF">2021-10-14T03:13:36Z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2548D9C0447B4F41ABDF749CCD434934</vt:lpwstr>
  </property>
  <property fmtid="{D5CDD505-2E9C-101B-9397-08002B2CF9AE}" pid="3" name="KSOProductBuildVer">
    <vt:lpwstr>2052-11.1.0.10938</vt:lpwstr>
  </property>
</Properties>
</file>